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0" r:id="rId2"/>
    <p:sldId id="286" r:id="rId3"/>
    <p:sldId id="267" r:id="rId4"/>
    <p:sldId id="289" r:id="rId5"/>
    <p:sldId id="269" r:id="rId6"/>
    <p:sldId id="268" r:id="rId7"/>
    <p:sldId id="256" r:id="rId8"/>
    <p:sldId id="257" r:id="rId9"/>
    <p:sldId id="271" r:id="rId10"/>
    <p:sldId id="272" r:id="rId11"/>
    <p:sldId id="273" r:id="rId12"/>
    <p:sldId id="280" r:id="rId13"/>
    <p:sldId id="276" r:id="rId14"/>
    <p:sldId id="288" r:id="rId15"/>
    <p:sldId id="275" r:id="rId16"/>
    <p:sldId id="277" r:id="rId17"/>
    <p:sldId id="281" r:id="rId18"/>
    <p:sldId id="290" r:id="rId19"/>
    <p:sldId id="283" r:id="rId20"/>
    <p:sldId id="279" r:id="rId21"/>
    <p:sldId id="282" r:id="rId22"/>
    <p:sldId id="285"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C23"/>
    <a:srgbClr val="9D93C1"/>
    <a:srgbClr val="FFF200"/>
    <a:srgbClr val="20B471"/>
    <a:srgbClr val="01AFEF"/>
    <a:srgbClr val="F7931D"/>
    <a:srgbClr val="ECB1A8"/>
    <a:srgbClr val="F091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p:scale>
          <a:sx n="80" d="100"/>
          <a:sy n="80" d="100"/>
        </p:scale>
        <p:origin x="269" y="418"/>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E0E07-A963-4514-8B1A-AAA06E98B8B4}"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D718B5F0-19CC-45D7-9755-DAC129A7B261}">
      <dgm:prSet/>
      <dgm:spPr/>
      <dgm:t>
        <a:bodyPr/>
        <a:lstStyle/>
        <a:p>
          <a:r>
            <a:rPr lang="en-US"/>
            <a:t>Alzheimer’s Disease  </a:t>
          </a:r>
        </a:p>
      </dgm:t>
    </dgm:pt>
    <dgm:pt modelId="{ACE534D1-4A45-4569-A6F5-72621316F38F}" type="parTrans" cxnId="{999EE111-7166-4F40-9CAC-3D1B7A82FF4C}">
      <dgm:prSet/>
      <dgm:spPr/>
      <dgm:t>
        <a:bodyPr/>
        <a:lstStyle/>
        <a:p>
          <a:endParaRPr lang="en-US"/>
        </a:p>
      </dgm:t>
    </dgm:pt>
    <dgm:pt modelId="{6E487F2D-F54B-49B8-91BF-7C9309BC5639}" type="sibTrans" cxnId="{999EE111-7166-4F40-9CAC-3D1B7A82FF4C}">
      <dgm:prSet/>
      <dgm:spPr/>
      <dgm:t>
        <a:bodyPr/>
        <a:lstStyle/>
        <a:p>
          <a:endParaRPr lang="en-US"/>
        </a:p>
      </dgm:t>
    </dgm:pt>
    <dgm:pt modelId="{4D362950-BC75-467D-B0E1-C0D9298C8307}">
      <dgm:prSet/>
      <dgm:spPr/>
      <dgm:t>
        <a:bodyPr/>
        <a:lstStyle/>
        <a:p>
          <a:r>
            <a:rPr lang="en-US"/>
            <a:t>Vascular Dementia </a:t>
          </a:r>
        </a:p>
      </dgm:t>
    </dgm:pt>
    <dgm:pt modelId="{D0FF9D9B-3D67-4CEA-B934-C5ED0DAC054F}" type="parTrans" cxnId="{0BDDE11B-609B-4CA7-B6F0-249E8807BD2B}">
      <dgm:prSet/>
      <dgm:spPr/>
      <dgm:t>
        <a:bodyPr/>
        <a:lstStyle/>
        <a:p>
          <a:endParaRPr lang="en-US"/>
        </a:p>
      </dgm:t>
    </dgm:pt>
    <dgm:pt modelId="{EAB8E50A-2751-4950-BBA7-5B7102E6EA51}" type="sibTrans" cxnId="{0BDDE11B-609B-4CA7-B6F0-249E8807BD2B}">
      <dgm:prSet/>
      <dgm:spPr/>
      <dgm:t>
        <a:bodyPr/>
        <a:lstStyle/>
        <a:p>
          <a:endParaRPr lang="en-US"/>
        </a:p>
      </dgm:t>
    </dgm:pt>
    <dgm:pt modelId="{272C3BD9-AD59-4047-A85B-0893DAAA2B73}">
      <dgm:prSet/>
      <dgm:spPr/>
      <dgm:t>
        <a:bodyPr/>
        <a:lstStyle/>
        <a:p>
          <a:r>
            <a:rPr lang="en-US"/>
            <a:t>Parkinson’s Disease Dementia </a:t>
          </a:r>
        </a:p>
      </dgm:t>
    </dgm:pt>
    <dgm:pt modelId="{85D17168-7848-44D9-8DA8-CA7048F52FB0}" type="parTrans" cxnId="{6B9F7748-CA04-4837-A60A-F919D7FE7B2C}">
      <dgm:prSet/>
      <dgm:spPr/>
      <dgm:t>
        <a:bodyPr/>
        <a:lstStyle/>
        <a:p>
          <a:endParaRPr lang="en-US"/>
        </a:p>
      </dgm:t>
    </dgm:pt>
    <dgm:pt modelId="{90DFF6B2-ACF7-4629-957D-F31EE0E9DCC0}" type="sibTrans" cxnId="{6B9F7748-CA04-4837-A60A-F919D7FE7B2C}">
      <dgm:prSet/>
      <dgm:spPr/>
      <dgm:t>
        <a:bodyPr/>
        <a:lstStyle/>
        <a:p>
          <a:endParaRPr lang="en-US"/>
        </a:p>
      </dgm:t>
    </dgm:pt>
    <dgm:pt modelId="{5240DF6E-04CA-456D-9091-1C3698E2B9DF}">
      <dgm:prSet/>
      <dgm:spPr/>
      <dgm:t>
        <a:bodyPr/>
        <a:lstStyle/>
        <a:p>
          <a:r>
            <a:rPr lang="en-US"/>
            <a:t>Traumatic Brain Injury (TBI)</a:t>
          </a:r>
        </a:p>
      </dgm:t>
    </dgm:pt>
    <dgm:pt modelId="{92FF1361-336F-4BBC-A515-0A537308BC51}" type="parTrans" cxnId="{4287329A-9A22-4584-AD2B-1983B345459F}">
      <dgm:prSet/>
      <dgm:spPr/>
      <dgm:t>
        <a:bodyPr/>
        <a:lstStyle/>
        <a:p>
          <a:endParaRPr lang="en-US"/>
        </a:p>
      </dgm:t>
    </dgm:pt>
    <dgm:pt modelId="{2DF1E7DE-AE6E-4846-ACC2-6C24B79DE69D}" type="sibTrans" cxnId="{4287329A-9A22-4584-AD2B-1983B345459F}">
      <dgm:prSet/>
      <dgm:spPr/>
      <dgm:t>
        <a:bodyPr/>
        <a:lstStyle/>
        <a:p>
          <a:endParaRPr lang="en-US"/>
        </a:p>
      </dgm:t>
    </dgm:pt>
    <dgm:pt modelId="{0661D422-307C-43B5-A2AB-87FD31A23B47}">
      <dgm:prSet/>
      <dgm:spPr/>
      <dgm:t>
        <a:bodyPr/>
        <a:lstStyle/>
        <a:p>
          <a:r>
            <a:rPr lang="en-US"/>
            <a:t>Frontotemporal Dementia </a:t>
          </a:r>
        </a:p>
      </dgm:t>
    </dgm:pt>
    <dgm:pt modelId="{2BE9329C-52EA-4588-9E6B-1B49E857E5DA}" type="parTrans" cxnId="{F03E7082-2280-4822-8024-85E60FF78916}">
      <dgm:prSet/>
      <dgm:spPr/>
      <dgm:t>
        <a:bodyPr/>
        <a:lstStyle/>
        <a:p>
          <a:endParaRPr lang="en-US"/>
        </a:p>
      </dgm:t>
    </dgm:pt>
    <dgm:pt modelId="{BB58A39A-5254-4381-8920-61EA5CDDEFA0}" type="sibTrans" cxnId="{F03E7082-2280-4822-8024-85E60FF78916}">
      <dgm:prSet/>
      <dgm:spPr/>
      <dgm:t>
        <a:bodyPr/>
        <a:lstStyle/>
        <a:p>
          <a:endParaRPr lang="en-US"/>
        </a:p>
      </dgm:t>
    </dgm:pt>
    <dgm:pt modelId="{DF0092AF-42CB-4F29-B020-7EC77254DDE8}">
      <dgm:prSet/>
      <dgm:spPr/>
      <dgm:t>
        <a:bodyPr/>
        <a:lstStyle/>
        <a:p>
          <a:r>
            <a:rPr lang="en-US"/>
            <a:t>Lewy Body Dementia </a:t>
          </a:r>
        </a:p>
      </dgm:t>
    </dgm:pt>
    <dgm:pt modelId="{CD236C94-33F2-4D69-9343-F6A08B8D796C}" type="parTrans" cxnId="{0BDE7FB2-2BE8-46F9-B13F-4E05B1990AAF}">
      <dgm:prSet/>
      <dgm:spPr/>
      <dgm:t>
        <a:bodyPr/>
        <a:lstStyle/>
        <a:p>
          <a:endParaRPr lang="en-US"/>
        </a:p>
      </dgm:t>
    </dgm:pt>
    <dgm:pt modelId="{244A9449-2917-420C-A400-490437CD82CF}" type="sibTrans" cxnId="{0BDE7FB2-2BE8-46F9-B13F-4E05B1990AAF}">
      <dgm:prSet/>
      <dgm:spPr/>
      <dgm:t>
        <a:bodyPr/>
        <a:lstStyle/>
        <a:p>
          <a:endParaRPr lang="en-US"/>
        </a:p>
      </dgm:t>
    </dgm:pt>
    <dgm:pt modelId="{34B74F9E-1ECC-4B89-BBEA-84C4E830448D}">
      <dgm:prSet/>
      <dgm:spPr/>
      <dgm:t>
        <a:bodyPr/>
        <a:lstStyle/>
        <a:p>
          <a:r>
            <a:rPr lang="en-US"/>
            <a:t>Korsakoff Syndrome/ Wet Brain </a:t>
          </a:r>
        </a:p>
      </dgm:t>
    </dgm:pt>
    <dgm:pt modelId="{33100E5E-D96A-49E8-A6EC-37649E24E3DB}" type="parTrans" cxnId="{4583A796-ED9A-42EE-B67A-E293665C9186}">
      <dgm:prSet/>
      <dgm:spPr/>
      <dgm:t>
        <a:bodyPr/>
        <a:lstStyle/>
        <a:p>
          <a:endParaRPr lang="en-US"/>
        </a:p>
      </dgm:t>
    </dgm:pt>
    <dgm:pt modelId="{8FDCD6A7-C1E2-46D3-9084-A9EC03DA2354}" type="sibTrans" cxnId="{4583A796-ED9A-42EE-B67A-E293665C9186}">
      <dgm:prSet/>
      <dgm:spPr/>
      <dgm:t>
        <a:bodyPr/>
        <a:lstStyle/>
        <a:p>
          <a:endParaRPr lang="en-US"/>
        </a:p>
      </dgm:t>
    </dgm:pt>
    <dgm:pt modelId="{22E5A7CE-0139-44E8-A8C8-7CE9B45AD11A}">
      <dgm:prSet/>
      <dgm:spPr/>
      <dgm:t>
        <a:bodyPr/>
        <a:lstStyle/>
        <a:p>
          <a:r>
            <a:rPr lang="en-US"/>
            <a:t>Huntington’s Disease </a:t>
          </a:r>
        </a:p>
      </dgm:t>
    </dgm:pt>
    <dgm:pt modelId="{54200311-5B6E-46AC-B660-82D37AA569FD}" type="parTrans" cxnId="{ECEF4740-0237-4710-B221-35D9B9CA0EA5}">
      <dgm:prSet/>
      <dgm:spPr/>
      <dgm:t>
        <a:bodyPr/>
        <a:lstStyle/>
        <a:p>
          <a:endParaRPr lang="en-US"/>
        </a:p>
      </dgm:t>
    </dgm:pt>
    <dgm:pt modelId="{8BAE33B2-E52D-44E7-8F86-751ED3ED1E4A}" type="sibTrans" cxnId="{ECEF4740-0237-4710-B221-35D9B9CA0EA5}">
      <dgm:prSet/>
      <dgm:spPr/>
      <dgm:t>
        <a:bodyPr/>
        <a:lstStyle/>
        <a:p>
          <a:endParaRPr lang="en-US"/>
        </a:p>
      </dgm:t>
    </dgm:pt>
    <dgm:pt modelId="{09EF71CE-5115-4B5D-B004-26EDCA6896E7}" type="pres">
      <dgm:prSet presAssocID="{358E0E07-A963-4514-8B1A-AAA06E98B8B4}" presName="diagram" presStyleCnt="0">
        <dgm:presLayoutVars>
          <dgm:dir/>
          <dgm:resizeHandles val="exact"/>
        </dgm:presLayoutVars>
      </dgm:prSet>
      <dgm:spPr/>
      <dgm:t>
        <a:bodyPr/>
        <a:lstStyle/>
        <a:p>
          <a:endParaRPr lang="en-US"/>
        </a:p>
      </dgm:t>
    </dgm:pt>
    <dgm:pt modelId="{325D0255-9407-4679-ACF8-C9A2C185DC49}" type="pres">
      <dgm:prSet presAssocID="{D718B5F0-19CC-45D7-9755-DAC129A7B261}" presName="node" presStyleLbl="node1" presStyleIdx="0" presStyleCnt="8">
        <dgm:presLayoutVars>
          <dgm:bulletEnabled val="1"/>
        </dgm:presLayoutVars>
      </dgm:prSet>
      <dgm:spPr/>
      <dgm:t>
        <a:bodyPr/>
        <a:lstStyle/>
        <a:p>
          <a:endParaRPr lang="en-US"/>
        </a:p>
      </dgm:t>
    </dgm:pt>
    <dgm:pt modelId="{901EE98D-9F19-4F29-8201-2EA598B94D06}" type="pres">
      <dgm:prSet presAssocID="{6E487F2D-F54B-49B8-91BF-7C9309BC5639}" presName="sibTrans" presStyleCnt="0"/>
      <dgm:spPr/>
    </dgm:pt>
    <dgm:pt modelId="{F0E227DC-C6DF-4E5B-B490-101DD895DC07}" type="pres">
      <dgm:prSet presAssocID="{4D362950-BC75-467D-B0E1-C0D9298C8307}" presName="node" presStyleLbl="node1" presStyleIdx="1" presStyleCnt="8">
        <dgm:presLayoutVars>
          <dgm:bulletEnabled val="1"/>
        </dgm:presLayoutVars>
      </dgm:prSet>
      <dgm:spPr/>
      <dgm:t>
        <a:bodyPr/>
        <a:lstStyle/>
        <a:p>
          <a:endParaRPr lang="en-US"/>
        </a:p>
      </dgm:t>
    </dgm:pt>
    <dgm:pt modelId="{98CDE34A-14C9-4757-8A98-9409E691AFC6}" type="pres">
      <dgm:prSet presAssocID="{EAB8E50A-2751-4950-BBA7-5B7102E6EA51}" presName="sibTrans" presStyleCnt="0"/>
      <dgm:spPr/>
    </dgm:pt>
    <dgm:pt modelId="{0246C8A5-52DD-46A6-BFCA-34B9B0513C61}" type="pres">
      <dgm:prSet presAssocID="{272C3BD9-AD59-4047-A85B-0893DAAA2B73}" presName="node" presStyleLbl="node1" presStyleIdx="2" presStyleCnt="8">
        <dgm:presLayoutVars>
          <dgm:bulletEnabled val="1"/>
        </dgm:presLayoutVars>
      </dgm:prSet>
      <dgm:spPr/>
      <dgm:t>
        <a:bodyPr/>
        <a:lstStyle/>
        <a:p>
          <a:endParaRPr lang="en-US"/>
        </a:p>
      </dgm:t>
    </dgm:pt>
    <dgm:pt modelId="{B85F1022-D37C-45C2-9A5B-DFAEB126EFED}" type="pres">
      <dgm:prSet presAssocID="{90DFF6B2-ACF7-4629-957D-F31EE0E9DCC0}" presName="sibTrans" presStyleCnt="0"/>
      <dgm:spPr/>
    </dgm:pt>
    <dgm:pt modelId="{5B0B05C4-0F26-4F7B-9588-830C5768F57E}" type="pres">
      <dgm:prSet presAssocID="{5240DF6E-04CA-456D-9091-1C3698E2B9DF}" presName="node" presStyleLbl="node1" presStyleIdx="3" presStyleCnt="8">
        <dgm:presLayoutVars>
          <dgm:bulletEnabled val="1"/>
        </dgm:presLayoutVars>
      </dgm:prSet>
      <dgm:spPr/>
      <dgm:t>
        <a:bodyPr/>
        <a:lstStyle/>
        <a:p>
          <a:endParaRPr lang="en-US"/>
        </a:p>
      </dgm:t>
    </dgm:pt>
    <dgm:pt modelId="{667E0096-93B4-4DA0-B432-76B2E6252378}" type="pres">
      <dgm:prSet presAssocID="{2DF1E7DE-AE6E-4846-ACC2-6C24B79DE69D}" presName="sibTrans" presStyleCnt="0"/>
      <dgm:spPr/>
    </dgm:pt>
    <dgm:pt modelId="{B5E481E7-9829-4526-A9C7-F07F41834BE4}" type="pres">
      <dgm:prSet presAssocID="{0661D422-307C-43B5-A2AB-87FD31A23B47}" presName="node" presStyleLbl="node1" presStyleIdx="4" presStyleCnt="8">
        <dgm:presLayoutVars>
          <dgm:bulletEnabled val="1"/>
        </dgm:presLayoutVars>
      </dgm:prSet>
      <dgm:spPr/>
      <dgm:t>
        <a:bodyPr/>
        <a:lstStyle/>
        <a:p>
          <a:endParaRPr lang="en-US"/>
        </a:p>
      </dgm:t>
    </dgm:pt>
    <dgm:pt modelId="{1244C631-2027-4CBD-9365-864EB77BB4B8}" type="pres">
      <dgm:prSet presAssocID="{BB58A39A-5254-4381-8920-61EA5CDDEFA0}" presName="sibTrans" presStyleCnt="0"/>
      <dgm:spPr/>
    </dgm:pt>
    <dgm:pt modelId="{96EFBACB-2BBF-4704-9214-B6253932CD52}" type="pres">
      <dgm:prSet presAssocID="{DF0092AF-42CB-4F29-B020-7EC77254DDE8}" presName="node" presStyleLbl="node1" presStyleIdx="5" presStyleCnt="8">
        <dgm:presLayoutVars>
          <dgm:bulletEnabled val="1"/>
        </dgm:presLayoutVars>
      </dgm:prSet>
      <dgm:spPr/>
      <dgm:t>
        <a:bodyPr/>
        <a:lstStyle/>
        <a:p>
          <a:endParaRPr lang="en-US"/>
        </a:p>
      </dgm:t>
    </dgm:pt>
    <dgm:pt modelId="{361BD35A-85A9-41FA-8E65-FFA9EA8AC3E0}" type="pres">
      <dgm:prSet presAssocID="{244A9449-2917-420C-A400-490437CD82CF}" presName="sibTrans" presStyleCnt="0"/>
      <dgm:spPr/>
    </dgm:pt>
    <dgm:pt modelId="{B68F18A9-0F5C-401E-AA6C-F5F0B01BDDA6}" type="pres">
      <dgm:prSet presAssocID="{34B74F9E-1ECC-4B89-BBEA-84C4E830448D}" presName="node" presStyleLbl="node1" presStyleIdx="6" presStyleCnt="8">
        <dgm:presLayoutVars>
          <dgm:bulletEnabled val="1"/>
        </dgm:presLayoutVars>
      </dgm:prSet>
      <dgm:spPr/>
      <dgm:t>
        <a:bodyPr/>
        <a:lstStyle/>
        <a:p>
          <a:endParaRPr lang="en-US"/>
        </a:p>
      </dgm:t>
    </dgm:pt>
    <dgm:pt modelId="{EF5F6C10-1D21-4CB6-8ED5-A012B2B8E2A0}" type="pres">
      <dgm:prSet presAssocID="{8FDCD6A7-C1E2-46D3-9084-A9EC03DA2354}" presName="sibTrans" presStyleCnt="0"/>
      <dgm:spPr/>
    </dgm:pt>
    <dgm:pt modelId="{5B365ED1-8AF2-48B7-B6B2-DD49B2BF76A4}" type="pres">
      <dgm:prSet presAssocID="{22E5A7CE-0139-44E8-A8C8-7CE9B45AD11A}" presName="node" presStyleLbl="node1" presStyleIdx="7" presStyleCnt="8">
        <dgm:presLayoutVars>
          <dgm:bulletEnabled val="1"/>
        </dgm:presLayoutVars>
      </dgm:prSet>
      <dgm:spPr/>
      <dgm:t>
        <a:bodyPr/>
        <a:lstStyle/>
        <a:p>
          <a:endParaRPr lang="en-US"/>
        </a:p>
      </dgm:t>
    </dgm:pt>
  </dgm:ptLst>
  <dgm:cxnLst>
    <dgm:cxn modelId="{6B9F7748-CA04-4837-A60A-F919D7FE7B2C}" srcId="{358E0E07-A963-4514-8B1A-AAA06E98B8B4}" destId="{272C3BD9-AD59-4047-A85B-0893DAAA2B73}" srcOrd="2" destOrd="0" parTransId="{85D17168-7848-44D9-8DA8-CA7048F52FB0}" sibTransId="{90DFF6B2-ACF7-4629-957D-F31EE0E9DCC0}"/>
    <dgm:cxn modelId="{4885B81C-46D1-494E-8765-2357A07D9C89}" type="presOf" srcId="{DF0092AF-42CB-4F29-B020-7EC77254DDE8}" destId="{96EFBACB-2BBF-4704-9214-B6253932CD52}" srcOrd="0" destOrd="0" presId="urn:microsoft.com/office/officeart/2005/8/layout/default"/>
    <dgm:cxn modelId="{4583A796-ED9A-42EE-B67A-E293665C9186}" srcId="{358E0E07-A963-4514-8B1A-AAA06E98B8B4}" destId="{34B74F9E-1ECC-4B89-BBEA-84C4E830448D}" srcOrd="6" destOrd="0" parTransId="{33100E5E-D96A-49E8-A6EC-37649E24E3DB}" sibTransId="{8FDCD6A7-C1E2-46D3-9084-A9EC03DA2354}"/>
    <dgm:cxn modelId="{999EE111-7166-4F40-9CAC-3D1B7A82FF4C}" srcId="{358E0E07-A963-4514-8B1A-AAA06E98B8B4}" destId="{D718B5F0-19CC-45D7-9755-DAC129A7B261}" srcOrd="0" destOrd="0" parTransId="{ACE534D1-4A45-4569-A6F5-72621316F38F}" sibTransId="{6E487F2D-F54B-49B8-91BF-7C9309BC5639}"/>
    <dgm:cxn modelId="{67C76415-737C-431C-A8D8-66971BA79C4B}" type="presOf" srcId="{5240DF6E-04CA-456D-9091-1C3698E2B9DF}" destId="{5B0B05C4-0F26-4F7B-9588-830C5768F57E}" srcOrd="0" destOrd="0" presId="urn:microsoft.com/office/officeart/2005/8/layout/default"/>
    <dgm:cxn modelId="{78962C23-E920-4944-B970-700C5FC3A6C5}" type="presOf" srcId="{358E0E07-A963-4514-8B1A-AAA06E98B8B4}" destId="{09EF71CE-5115-4B5D-B004-26EDCA6896E7}" srcOrd="0" destOrd="0" presId="urn:microsoft.com/office/officeart/2005/8/layout/default"/>
    <dgm:cxn modelId="{B2BD514A-DB84-4F92-B346-CB35C9DAEC33}" type="presOf" srcId="{34B74F9E-1ECC-4B89-BBEA-84C4E830448D}" destId="{B68F18A9-0F5C-401E-AA6C-F5F0B01BDDA6}" srcOrd="0" destOrd="0" presId="urn:microsoft.com/office/officeart/2005/8/layout/default"/>
    <dgm:cxn modelId="{880DD594-AA60-4AF0-8CAC-5FB70E482B04}" type="presOf" srcId="{D718B5F0-19CC-45D7-9755-DAC129A7B261}" destId="{325D0255-9407-4679-ACF8-C9A2C185DC49}" srcOrd="0" destOrd="0" presId="urn:microsoft.com/office/officeart/2005/8/layout/default"/>
    <dgm:cxn modelId="{ECEF4740-0237-4710-B221-35D9B9CA0EA5}" srcId="{358E0E07-A963-4514-8B1A-AAA06E98B8B4}" destId="{22E5A7CE-0139-44E8-A8C8-7CE9B45AD11A}" srcOrd="7" destOrd="0" parTransId="{54200311-5B6E-46AC-B660-82D37AA569FD}" sibTransId="{8BAE33B2-E52D-44E7-8F86-751ED3ED1E4A}"/>
    <dgm:cxn modelId="{10A86671-306A-44F2-B2B6-0D3F0036DCDA}" type="presOf" srcId="{4D362950-BC75-467D-B0E1-C0D9298C8307}" destId="{F0E227DC-C6DF-4E5B-B490-101DD895DC07}" srcOrd="0" destOrd="0" presId="urn:microsoft.com/office/officeart/2005/8/layout/default"/>
    <dgm:cxn modelId="{659EBFC2-5E69-479C-8C71-72543C1C7F92}" type="presOf" srcId="{22E5A7CE-0139-44E8-A8C8-7CE9B45AD11A}" destId="{5B365ED1-8AF2-48B7-B6B2-DD49B2BF76A4}" srcOrd="0" destOrd="0" presId="urn:microsoft.com/office/officeart/2005/8/layout/default"/>
    <dgm:cxn modelId="{4287329A-9A22-4584-AD2B-1983B345459F}" srcId="{358E0E07-A963-4514-8B1A-AAA06E98B8B4}" destId="{5240DF6E-04CA-456D-9091-1C3698E2B9DF}" srcOrd="3" destOrd="0" parTransId="{92FF1361-336F-4BBC-A515-0A537308BC51}" sibTransId="{2DF1E7DE-AE6E-4846-ACC2-6C24B79DE69D}"/>
    <dgm:cxn modelId="{0BDDE11B-609B-4CA7-B6F0-249E8807BD2B}" srcId="{358E0E07-A963-4514-8B1A-AAA06E98B8B4}" destId="{4D362950-BC75-467D-B0E1-C0D9298C8307}" srcOrd="1" destOrd="0" parTransId="{D0FF9D9B-3D67-4CEA-B934-C5ED0DAC054F}" sibTransId="{EAB8E50A-2751-4950-BBA7-5B7102E6EA51}"/>
    <dgm:cxn modelId="{151B0794-ACF1-4C49-803D-42BCB3035F60}" type="presOf" srcId="{0661D422-307C-43B5-A2AB-87FD31A23B47}" destId="{B5E481E7-9829-4526-A9C7-F07F41834BE4}" srcOrd="0" destOrd="0" presId="urn:microsoft.com/office/officeart/2005/8/layout/default"/>
    <dgm:cxn modelId="{E77BCCF9-6AD4-432B-AFB7-5F05E923BC09}" type="presOf" srcId="{272C3BD9-AD59-4047-A85B-0893DAAA2B73}" destId="{0246C8A5-52DD-46A6-BFCA-34B9B0513C61}" srcOrd="0" destOrd="0" presId="urn:microsoft.com/office/officeart/2005/8/layout/default"/>
    <dgm:cxn modelId="{0BDE7FB2-2BE8-46F9-B13F-4E05B1990AAF}" srcId="{358E0E07-A963-4514-8B1A-AAA06E98B8B4}" destId="{DF0092AF-42CB-4F29-B020-7EC77254DDE8}" srcOrd="5" destOrd="0" parTransId="{CD236C94-33F2-4D69-9343-F6A08B8D796C}" sibTransId="{244A9449-2917-420C-A400-490437CD82CF}"/>
    <dgm:cxn modelId="{F03E7082-2280-4822-8024-85E60FF78916}" srcId="{358E0E07-A963-4514-8B1A-AAA06E98B8B4}" destId="{0661D422-307C-43B5-A2AB-87FD31A23B47}" srcOrd="4" destOrd="0" parTransId="{2BE9329C-52EA-4588-9E6B-1B49E857E5DA}" sibTransId="{BB58A39A-5254-4381-8920-61EA5CDDEFA0}"/>
    <dgm:cxn modelId="{CADA4749-1490-4132-88C7-D7AA561568AE}" type="presParOf" srcId="{09EF71CE-5115-4B5D-B004-26EDCA6896E7}" destId="{325D0255-9407-4679-ACF8-C9A2C185DC49}" srcOrd="0" destOrd="0" presId="urn:microsoft.com/office/officeart/2005/8/layout/default"/>
    <dgm:cxn modelId="{250E07E1-E064-495B-9FAD-BB2C0E101EC3}" type="presParOf" srcId="{09EF71CE-5115-4B5D-B004-26EDCA6896E7}" destId="{901EE98D-9F19-4F29-8201-2EA598B94D06}" srcOrd="1" destOrd="0" presId="urn:microsoft.com/office/officeart/2005/8/layout/default"/>
    <dgm:cxn modelId="{C4FFEF86-C9B7-42D6-A97F-9673A79E5DC3}" type="presParOf" srcId="{09EF71CE-5115-4B5D-B004-26EDCA6896E7}" destId="{F0E227DC-C6DF-4E5B-B490-101DD895DC07}" srcOrd="2" destOrd="0" presId="urn:microsoft.com/office/officeart/2005/8/layout/default"/>
    <dgm:cxn modelId="{D59AC5D2-E8BC-4616-AE01-404A0DAEDA9A}" type="presParOf" srcId="{09EF71CE-5115-4B5D-B004-26EDCA6896E7}" destId="{98CDE34A-14C9-4757-8A98-9409E691AFC6}" srcOrd="3" destOrd="0" presId="urn:microsoft.com/office/officeart/2005/8/layout/default"/>
    <dgm:cxn modelId="{23783C11-CC17-47A2-997E-D3CA65BEA3E6}" type="presParOf" srcId="{09EF71CE-5115-4B5D-B004-26EDCA6896E7}" destId="{0246C8A5-52DD-46A6-BFCA-34B9B0513C61}" srcOrd="4" destOrd="0" presId="urn:microsoft.com/office/officeart/2005/8/layout/default"/>
    <dgm:cxn modelId="{6D9B158E-E3DB-49C5-9FBC-1332A8551F35}" type="presParOf" srcId="{09EF71CE-5115-4B5D-B004-26EDCA6896E7}" destId="{B85F1022-D37C-45C2-9A5B-DFAEB126EFED}" srcOrd="5" destOrd="0" presId="urn:microsoft.com/office/officeart/2005/8/layout/default"/>
    <dgm:cxn modelId="{F473623A-A276-4D2D-B50A-993B816F9F76}" type="presParOf" srcId="{09EF71CE-5115-4B5D-B004-26EDCA6896E7}" destId="{5B0B05C4-0F26-4F7B-9588-830C5768F57E}" srcOrd="6" destOrd="0" presId="urn:microsoft.com/office/officeart/2005/8/layout/default"/>
    <dgm:cxn modelId="{699FD0A1-9A67-4A3A-A8FB-9D3E21F1B08C}" type="presParOf" srcId="{09EF71CE-5115-4B5D-B004-26EDCA6896E7}" destId="{667E0096-93B4-4DA0-B432-76B2E6252378}" srcOrd="7" destOrd="0" presId="urn:microsoft.com/office/officeart/2005/8/layout/default"/>
    <dgm:cxn modelId="{53769574-DB3D-4364-AE17-F4EF1DB84CBC}" type="presParOf" srcId="{09EF71CE-5115-4B5D-B004-26EDCA6896E7}" destId="{B5E481E7-9829-4526-A9C7-F07F41834BE4}" srcOrd="8" destOrd="0" presId="urn:microsoft.com/office/officeart/2005/8/layout/default"/>
    <dgm:cxn modelId="{F1E11A72-0084-49A9-B1E9-D4E4C0CEB259}" type="presParOf" srcId="{09EF71CE-5115-4B5D-B004-26EDCA6896E7}" destId="{1244C631-2027-4CBD-9365-864EB77BB4B8}" srcOrd="9" destOrd="0" presId="urn:microsoft.com/office/officeart/2005/8/layout/default"/>
    <dgm:cxn modelId="{40FF9A1B-4199-4B41-9F45-C41ED490CD70}" type="presParOf" srcId="{09EF71CE-5115-4B5D-B004-26EDCA6896E7}" destId="{96EFBACB-2BBF-4704-9214-B6253932CD52}" srcOrd="10" destOrd="0" presId="urn:microsoft.com/office/officeart/2005/8/layout/default"/>
    <dgm:cxn modelId="{BE78D075-3BB7-41AC-993F-FBA025D7CC97}" type="presParOf" srcId="{09EF71CE-5115-4B5D-B004-26EDCA6896E7}" destId="{361BD35A-85A9-41FA-8E65-FFA9EA8AC3E0}" srcOrd="11" destOrd="0" presId="urn:microsoft.com/office/officeart/2005/8/layout/default"/>
    <dgm:cxn modelId="{F09DEE78-2DC4-47D9-9AD7-169964EA93D2}" type="presParOf" srcId="{09EF71CE-5115-4B5D-B004-26EDCA6896E7}" destId="{B68F18A9-0F5C-401E-AA6C-F5F0B01BDDA6}" srcOrd="12" destOrd="0" presId="urn:microsoft.com/office/officeart/2005/8/layout/default"/>
    <dgm:cxn modelId="{A9AF2FD5-BC30-421F-94DA-67BB4061100A}" type="presParOf" srcId="{09EF71CE-5115-4B5D-B004-26EDCA6896E7}" destId="{EF5F6C10-1D21-4CB6-8ED5-A012B2B8E2A0}" srcOrd="13" destOrd="0" presId="urn:microsoft.com/office/officeart/2005/8/layout/default"/>
    <dgm:cxn modelId="{F5D98CA6-CB15-45F4-A1D4-2EA66E45D52A}" type="presParOf" srcId="{09EF71CE-5115-4B5D-B004-26EDCA6896E7}" destId="{5B365ED1-8AF2-48B7-B6B2-DD49B2BF76A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9E26A7-9888-440E-8319-8AAF1C347FE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C6E2601-A6F5-444C-9630-A579C4AB35BD}">
      <dgm:prSet/>
      <dgm:spPr/>
      <dgm:t>
        <a:bodyPr/>
        <a:lstStyle/>
        <a:p>
          <a:r>
            <a:rPr lang="en-US"/>
            <a:t>Issues with problem solving, completing tasks and depth perception</a:t>
          </a:r>
        </a:p>
      </dgm:t>
    </dgm:pt>
    <dgm:pt modelId="{34002BA8-BFCC-47DF-BEAA-D5282509B2E9}" type="parTrans" cxnId="{1A402D4A-EEFC-406F-8788-0B6B871A0052}">
      <dgm:prSet/>
      <dgm:spPr/>
      <dgm:t>
        <a:bodyPr/>
        <a:lstStyle/>
        <a:p>
          <a:endParaRPr lang="en-US"/>
        </a:p>
      </dgm:t>
    </dgm:pt>
    <dgm:pt modelId="{6B48DBDF-B2D8-43C3-A765-E78CFA474743}" type="sibTrans" cxnId="{1A402D4A-EEFC-406F-8788-0B6B871A0052}">
      <dgm:prSet/>
      <dgm:spPr/>
      <dgm:t>
        <a:bodyPr/>
        <a:lstStyle/>
        <a:p>
          <a:endParaRPr lang="en-US"/>
        </a:p>
      </dgm:t>
    </dgm:pt>
    <dgm:pt modelId="{B5800F84-AD5D-459D-B4E8-5477988EC9BF}">
      <dgm:prSet/>
      <dgm:spPr/>
      <dgm:t>
        <a:bodyPr/>
        <a:lstStyle/>
        <a:p>
          <a:r>
            <a:rPr lang="en-US"/>
            <a:t>Clinging to old habits and routines to hide deficits</a:t>
          </a:r>
        </a:p>
      </dgm:t>
    </dgm:pt>
    <dgm:pt modelId="{82DEDDEA-6AFC-4873-BB4D-8413019333C6}" type="parTrans" cxnId="{B567C5B0-1E71-4284-BC3A-D4DB6B955393}">
      <dgm:prSet/>
      <dgm:spPr/>
      <dgm:t>
        <a:bodyPr/>
        <a:lstStyle/>
        <a:p>
          <a:endParaRPr lang="en-US"/>
        </a:p>
      </dgm:t>
    </dgm:pt>
    <dgm:pt modelId="{B7428A15-1FFF-420B-8389-8059685908C1}" type="sibTrans" cxnId="{B567C5B0-1E71-4284-BC3A-D4DB6B955393}">
      <dgm:prSet/>
      <dgm:spPr/>
      <dgm:t>
        <a:bodyPr/>
        <a:lstStyle/>
        <a:p>
          <a:endParaRPr lang="en-US"/>
        </a:p>
      </dgm:t>
    </dgm:pt>
    <dgm:pt modelId="{F347941D-FFD0-4C6E-BD9E-6CA82C7E2C25}">
      <dgm:prSet/>
      <dgm:spPr/>
      <dgm:t>
        <a:bodyPr/>
        <a:lstStyle/>
        <a:p>
          <a:r>
            <a:rPr lang="en-US"/>
            <a:t>Fear of losing independence </a:t>
          </a:r>
        </a:p>
      </dgm:t>
    </dgm:pt>
    <dgm:pt modelId="{5138A415-CA95-471A-A1F1-B3349E3C15F5}" type="parTrans" cxnId="{7DCF7892-2669-4F81-9548-1EB485125F45}">
      <dgm:prSet/>
      <dgm:spPr/>
      <dgm:t>
        <a:bodyPr/>
        <a:lstStyle/>
        <a:p>
          <a:endParaRPr lang="en-US"/>
        </a:p>
      </dgm:t>
    </dgm:pt>
    <dgm:pt modelId="{6556CAB2-1482-4086-9541-3A2181485454}" type="sibTrans" cxnId="{7DCF7892-2669-4F81-9548-1EB485125F45}">
      <dgm:prSet/>
      <dgm:spPr/>
      <dgm:t>
        <a:bodyPr/>
        <a:lstStyle/>
        <a:p>
          <a:endParaRPr lang="en-US"/>
        </a:p>
      </dgm:t>
    </dgm:pt>
    <dgm:pt modelId="{F95EDA55-7F3D-40D1-A192-37179046AC02}">
      <dgm:prSet/>
      <dgm:spPr/>
      <dgm:t>
        <a:bodyPr/>
        <a:lstStyle/>
        <a:p>
          <a:r>
            <a:rPr lang="en-US"/>
            <a:t>Short term memory loss</a:t>
          </a:r>
        </a:p>
      </dgm:t>
    </dgm:pt>
    <dgm:pt modelId="{E834D1A7-C2C8-4BD3-93FF-A3CF30C9F553}" type="parTrans" cxnId="{C03D14DF-1F67-4446-8C42-82334F7C883A}">
      <dgm:prSet/>
      <dgm:spPr/>
      <dgm:t>
        <a:bodyPr/>
        <a:lstStyle/>
        <a:p>
          <a:endParaRPr lang="en-US"/>
        </a:p>
      </dgm:t>
    </dgm:pt>
    <dgm:pt modelId="{48102B9F-00D9-473A-A063-E1AD547C2FCC}" type="sibTrans" cxnId="{C03D14DF-1F67-4446-8C42-82334F7C883A}">
      <dgm:prSet/>
      <dgm:spPr/>
      <dgm:t>
        <a:bodyPr/>
        <a:lstStyle/>
        <a:p>
          <a:endParaRPr lang="en-US"/>
        </a:p>
      </dgm:t>
    </dgm:pt>
    <dgm:pt modelId="{3B6BED3B-9220-4922-B409-B0EDA702FB80}">
      <dgm:prSet/>
      <dgm:spPr/>
      <dgm:t>
        <a:bodyPr/>
        <a:lstStyle/>
        <a:p>
          <a:r>
            <a:rPr lang="en-US"/>
            <a:t>Losing track of dates, names, appointments</a:t>
          </a:r>
        </a:p>
      </dgm:t>
    </dgm:pt>
    <dgm:pt modelId="{3EE0D8FF-48F6-4974-86CD-0B5E9AB3EB2F}" type="parTrans" cxnId="{EFD54CD7-BF87-4056-A78C-3DFC91D408C8}">
      <dgm:prSet/>
      <dgm:spPr/>
      <dgm:t>
        <a:bodyPr/>
        <a:lstStyle/>
        <a:p>
          <a:endParaRPr lang="en-US"/>
        </a:p>
      </dgm:t>
    </dgm:pt>
    <dgm:pt modelId="{6EE4BBF0-3FB8-4CFD-8FA9-9BE000A31798}" type="sibTrans" cxnId="{EFD54CD7-BF87-4056-A78C-3DFC91D408C8}">
      <dgm:prSet/>
      <dgm:spPr/>
      <dgm:t>
        <a:bodyPr/>
        <a:lstStyle/>
        <a:p>
          <a:endParaRPr lang="en-US"/>
        </a:p>
      </dgm:t>
    </dgm:pt>
    <dgm:pt modelId="{F6E1E621-B7C8-4E37-B2D4-D4090D835E3B}">
      <dgm:prSet/>
      <dgm:spPr/>
      <dgm:t>
        <a:bodyPr/>
        <a:lstStyle/>
        <a:p>
          <a:r>
            <a:rPr lang="en-US"/>
            <a:t>Repeating past stories/questions </a:t>
          </a:r>
        </a:p>
      </dgm:t>
    </dgm:pt>
    <dgm:pt modelId="{29D78492-72DC-4C4C-A8B1-86A7950AF8A2}" type="parTrans" cxnId="{3310303F-37CD-4B02-AEA7-DD91488CD047}">
      <dgm:prSet/>
      <dgm:spPr/>
      <dgm:t>
        <a:bodyPr/>
        <a:lstStyle/>
        <a:p>
          <a:endParaRPr lang="en-US"/>
        </a:p>
      </dgm:t>
    </dgm:pt>
    <dgm:pt modelId="{B95ED62B-25E2-4867-BA07-B8181B03FC2E}" type="sibTrans" cxnId="{3310303F-37CD-4B02-AEA7-DD91488CD047}">
      <dgm:prSet/>
      <dgm:spPr/>
      <dgm:t>
        <a:bodyPr/>
        <a:lstStyle/>
        <a:p>
          <a:endParaRPr lang="en-US"/>
        </a:p>
      </dgm:t>
    </dgm:pt>
    <dgm:pt modelId="{029A484B-09E7-4AF7-9CBB-B4C0402CA240}" type="pres">
      <dgm:prSet presAssocID="{3C9E26A7-9888-440E-8319-8AAF1C347FE3}" presName="vert0" presStyleCnt="0">
        <dgm:presLayoutVars>
          <dgm:dir/>
          <dgm:animOne val="branch"/>
          <dgm:animLvl val="lvl"/>
        </dgm:presLayoutVars>
      </dgm:prSet>
      <dgm:spPr/>
      <dgm:t>
        <a:bodyPr/>
        <a:lstStyle/>
        <a:p>
          <a:endParaRPr lang="en-US"/>
        </a:p>
      </dgm:t>
    </dgm:pt>
    <dgm:pt modelId="{515D7182-2F0C-4AFC-8E57-DF29FCD678A8}" type="pres">
      <dgm:prSet presAssocID="{9C6E2601-A6F5-444C-9630-A579C4AB35BD}" presName="thickLine" presStyleLbl="alignNode1" presStyleIdx="0" presStyleCnt="6"/>
      <dgm:spPr/>
    </dgm:pt>
    <dgm:pt modelId="{1C29E1D3-0B15-47AA-AF74-821B260A0963}" type="pres">
      <dgm:prSet presAssocID="{9C6E2601-A6F5-444C-9630-A579C4AB35BD}" presName="horz1" presStyleCnt="0"/>
      <dgm:spPr/>
    </dgm:pt>
    <dgm:pt modelId="{AAD4F3DC-1E58-4F61-96A4-479D0101F299}" type="pres">
      <dgm:prSet presAssocID="{9C6E2601-A6F5-444C-9630-A579C4AB35BD}" presName="tx1" presStyleLbl="revTx" presStyleIdx="0" presStyleCnt="6"/>
      <dgm:spPr/>
      <dgm:t>
        <a:bodyPr/>
        <a:lstStyle/>
        <a:p>
          <a:endParaRPr lang="en-US"/>
        </a:p>
      </dgm:t>
    </dgm:pt>
    <dgm:pt modelId="{B2162722-F21B-49AC-A3D4-82C243E922E7}" type="pres">
      <dgm:prSet presAssocID="{9C6E2601-A6F5-444C-9630-A579C4AB35BD}" presName="vert1" presStyleCnt="0"/>
      <dgm:spPr/>
    </dgm:pt>
    <dgm:pt modelId="{FAA92B58-2BA6-4326-A19F-C8948987A243}" type="pres">
      <dgm:prSet presAssocID="{B5800F84-AD5D-459D-B4E8-5477988EC9BF}" presName="thickLine" presStyleLbl="alignNode1" presStyleIdx="1" presStyleCnt="6"/>
      <dgm:spPr/>
    </dgm:pt>
    <dgm:pt modelId="{F209E73A-6997-4A0C-AB09-233FFC3FA918}" type="pres">
      <dgm:prSet presAssocID="{B5800F84-AD5D-459D-B4E8-5477988EC9BF}" presName="horz1" presStyleCnt="0"/>
      <dgm:spPr/>
    </dgm:pt>
    <dgm:pt modelId="{82C2EC7B-13C6-41A0-80FF-EFC517B0F0FA}" type="pres">
      <dgm:prSet presAssocID="{B5800F84-AD5D-459D-B4E8-5477988EC9BF}" presName="tx1" presStyleLbl="revTx" presStyleIdx="1" presStyleCnt="6"/>
      <dgm:spPr/>
      <dgm:t>
        <a:bodyPr/>
        <a:lstStyle/>
        <a:p>
          <a:endParaRPr lang="en-US"/>
        </a:p>
      </dgm:t>
    </dgm:pt>
    <dgm:pt modelId="{33403C12-4DC1-498A-948F-A5C72C5C25F9}" type="pres">
      <dgm:prSet presAssocID="{B5800F84-AD5D-459D-B4E8-5477988EC9BF}" presName="vert1" presStyleCnt="0"/>
      <dgm:spPr/>
    </dgm:pt>
    <dgm:pt modelId="{0C9A4D0A-F225-4C69-9DD2-A23B4C5927CD}" type="pres">
      <dgm:prSet presAssocID="{F347941D-FFD0-4C6E-BD9E-6CA82C7E2C25}" presName="thickLine" presStyleLbl="alignNode1" presStyleIdx="2" presStyleCnt="6"/>
      <dgm:spPr/>
    </dgm:pt>
    <dgm:pt modelId="{477C2E4D-7A68-4CE8-AD11-9F4D0FF93B34}" type="pres">
      <dgm:prSet presAssocID="{F347941D-FFD0-4C6E-BD9E-6CA82C7E2C25}" presName="horz1" presStyleCnt="0"/>
      <dgm:spPr/>
    </dgm:pt>
    <dgm:pt modelId="{20147204-DEB3-49BD-9DB5-89F085E6FE57}" type="pres">
      <dgm:prSet presAssocID="{F347941D-FFD0-4C6E-BD9E-6CA82C7E2C25}" presName="tx1" presStyleLbl="revTx" presStyleIdx="2" presStyleCnt="6"/>
      <dgm:spPr/>
      <dgm:t>
        <a:bodyPr/>
        <a:lstStyle/>
        <a:p>
          <a:endParaRPr lang="en-US"/>
        </a:p>
      </dgm:t>
    </dgm:pt>
    <dgm:pt modelId="{D646CF91-2E5B-4B8F-8266-A986067A7F7E}" type="pres">
      <dgm:prSet presAssocID="{F347941D-FFD0-4C6E-BD9E-6CA82C7E2C25}" presName="vert1" presStyleCnt="0"/>
      <dgm:spPr/>
    </dgm:pt>
    <dgm:pt modelId="{9C027F79-47F8-49EC-BE74-CB55F4E5E9ED}" type="pres">
      <dgm:prSet presAssocID="{F95EDA55-7F3D-40D1-A192-37179046AC02}" presName="thickLine" presStyleLbl="alignNode1" presStyleIdx="3" presStyleCnt="6"/>
      <dgm:spPr/>
    </dgm:pt>
    <dgm:pt modelId="{66623D31-7692-4CE1-AA4D-7A5A2AB0455D}" type="pres">
      <dgm:prSet presAssocID="{F95EDA55-7F3D-40D1-A192-37179046AC02}" presName="horz1" presStyleCnt="0"/>
      <dgm:spPr/>
    </dgm:pt>
    <dgm:pt modelId="{0FBD763D-1CDD-467A-8D14-68F427246334}" type="pres">
      <dgm:prSet presAssocID="{F95EDA55-7F3D-40D1-A192-37179046AC02}" presName="tx1" presStyleLbl="revTx" presStyleIdx="3" presStyleCnt="6"/>
      <dgm:spPr/>
      <dgm:t>
        <a:bodyPr/>
        <a:lstStyle/>
        <a:p>
          <a:endParaRPr lang="en-US"/>
        </a:p>
      </dgm:t>
    </dgm:pt>
    <dgm:pt modelId="{332177B8-FBCF-4960-AB90-4056D1B488F6}" type="pres">
      <dgm:prSet presAssocID="{F95EDA55-7F3D-40D1-A192-37179046AC02}" presName="vert1" presStyleCnt="0"/>
      <dgm:spPr/>
    </dgm:pt>
    <dgm:pt modelId="{CFE17855-EB1B-4D17-9777-FDAD83C0B496}" type="pres">
      <dgm:prSet presAssocID="{3B6BED3B-9220-4922-B409-B0EDA702FB80}" presName="thickLine" presStyleLbl="alignNode1" presStyleIdx="4" presStyleCnt="6"/>
      <dgm:spPr/>
    </dgm:pt>
    <dgm:pt modelId="{B86C26C2-7736-4EF7-B42D-0ABC0B8826ED}" type="pres">
      <dgm:prSet presAssocID="{3B6BED3B-9220-4922-B409-B0EDA702FB80}" presName="horz1" presStyleCnt="0"/>
      <dgm:spPr/>
    </dgm:pt>
    <dgm:pt modelId="{B1A26B47-984B-46FD-9EBD-F8E07CD87A8C}" type="pres">
      <dgm:prSet presAssocID="{3B6BED3B-9220-4922-B409-B0EDA702FB80}" presName="tx1" presStyleLbl="revTx" presStyleIdx="4" presStyleCnt="6"/>
      <dgm:spPr/>
      <dgm:t>
        <a:bodyPr/>
        <a:lstStyle/>
        <a:p>
          <a:endParaRPr lang="en-US"/>
        </a:p>
      </dgm:t>
    </dgm:pt>
    <dgm:pt modelId="{007C4206-72AE-482B-AF5D-B53FB76FD91C}" type="pres">
      <dgm:prSet presAssocID="{3B6BED3B-9220-4922-B409-B0EDA702FB80}" presName="vert1" presStyleCnt="0"/>
      <dgm:spPr/>
    </dgm:pt>
    <dgm:pt modelId="{CFCE550F-9543-497A-90A4-B2BA99160E14}" type="pres">
      <dgm:prSet presAssocID="{F6E1E621-B7C8-4E37-B2D4-D4090D835E3B}" presName="thickLine" presStyleLbl="alignNode1" presStyleIdx="5" presStyleCnt="6"/>
      <dgm:spPr/>
    </dgm:pt>
    <dgm:pt modelId="{8D9A6FFF-4356-4088-ADDC-2FB04F8F4ADA}" type="pres">
      <dgm:prSet presAssocID="{F6E1E621-B7C8-4E37-B2D4-D4090D835E3B}" presName="horz1" presStyleCnt="0"/>
      <dgm:spPr/>
    </dgm:pt>
    <dgm:pt modelId="{E9943BE3-621C-4DC9-AF0A-4AFF1BCBE908}" type="pres">
      <dgm:prSet presAssocID="{F6E1E621-B7C8-4E37-B2D4-D4090D835E3B}" presName="tx1" presStyleLbl="revTx" presStyleIdx="5" presStyleCnt="6"/>
      <dgm:spPr/>
      <dgm:t>
        <a:bodyPr/>
        <a:lstStyle/>
        <a:p>
          <a:endParaRPr lang="en-US"/>
        </a:p>
      </dgm:t>
    </dgm:pt>
    <dgm:pt modelId="{E2B6AE6F-DABC-429C-BDB3-07C8B6C7E66D}" type="pres">
      <dgm:prSet presAssocID="{F6E1E621-B7C8-4E37-B2D4-D4090D835E3B}" presName="vert1" presStyleCnt="0"/>
      <dgm:spPr/>
    </dgm:pt>
  </dgm:ptLst>
  <dgm:cxnLst>
    <dgm:cxn modelId="{901E588C-551A-4C8E-8798-4866D2632FE8}" type="presOf" srcId="{F347941D-FFD0-4C6E-BD9E-6CA82C7E2C25}" destId="{20147204-DEB3-49BD-9DB5-89F085E6FE57}" srcOrd="0" destOrd="0" presId="urn:microsoft.com/office/officeart/2008/layout/LinedList"/>
    <dgm:cxn modelId="{C03D14DF-1F67-4446-8C42-82334F7C883A}" srcId="{3C9E26A7-9888-440E-8319-8AAF1C347FE3}" destId="{F95EDA55-7F3D-40D1-A192-37179046AC02}" srcOrd="3" destOrd="0" parTransId="{E834D1A7-C2C8-4BD3-93FF-A3CF30C9F553}" sibTransId="{48102B9F-00D9-473A-A063-E1AD547C2FCC}"/>
    <dgm:cxn modelId="{BBD5B341-1C3E-49EE-936A-DA24370CAB13}" type="presOf" srcId="{F95EDA55-7F3D-40D1-A192-37179046AC02}" destId="{0FBD763D-1CDD-467A-8D14-68F427246334}" srcOrd="0" destOrd="0" presId="urn:microsoft.com/office/officeart/2008/layout/LinedList"/>
    <dgm:cxn modelId="{3310303F-37CD-4B02-AEA7-DD91488CD047}" srcId="{3C9E26A7-9888-440E-8319-8AAF1C347FE3}" destId="{F6E1E621-B7C8-4E37-B2D4-D4090D835E3B}" srcOrd="5" destOrd="0" parTransId="{29D78492-72DC-4C4C-A8B1-86A7950AF8A2}" sibTransId="{B95ED62B-25E2-4867-BA07-B8181B03FC2E}"/>
    <dgm:cxn modelId="{977D25ED-2E47-4865-B3C4-FECEFC617DA6}" type="presOf" srcId="{B5800F84-AD5D-459D-B4E8-5477988EC9BF}" destId="{82C2EC7B-13C6-41A0-80FF-EFC517B0F0FA}" srcOrd="0" destOrd="0" presId="urn:microsoft.com/office/officeart/2008/layout/LinedList"/>
    <dgm:cxn modelId="{6B715A00-9EF2-405C-8040-3F47AA0AE316}" type="presOf" srcId="{3C9E26A7-9888-440E-8319-8AAF1C347FE3}" destId="{029A484B-09E7-4AF7-9CBB-B4C0402CA240}" srcOrd="0" destOrd="0" presId="urn:microsoft.com/office/officeart/2008/layout/LinedList"/>
    <dgm:cxn modelId="{366DB1A5-1D97-4D7E-BD52-99323926C832}" type="presOf" srcId="{F6E1E621-B7C8-4E37-B2D4-D4090D835E3B}" destId="{E9943BE3-621C-4DC9-AF0A-4AFF1BCBE908}" srcOrd="0" destOrd="0" presId="urn:microsoft.com/office/officeart/2008/layout/LinedList"/>
    <dgm:cxn modelId="{1A402D4A-EEFC-406F-8788-0B6B871A0052}" srcId="{3C9E26A7-9888-440E-8319-8AAF1C347FE3}" destId="{9C6E2601-A6F5-444C-9630-A579C4AB35BD}" srcOrd="0" destOrd="0" parTransId="{34002BA8-BFCC-47DF-BEAA-D5282509B2E9}" sibTransId="{6B48DBDF-B2D8-43C3-A765-E78CFA474743}"/>
    <dgm:cxn modelId="{CAFB51CD-0485-40A6-BFF3-4131232DD207}" type="presOf" srcId="{9C6E2601-A6F5-444C-9630-A579C4AB35BD}" destId="{AAD4F3DC-1E58-4F61-96A4-479D0101F299}" srcOrd="0" destOrd="0" presId="urn:microsoft.com/office/officeart/2008/layout/LinedList"/>
    <dgm:cxn modelId="{649BFE22-BFB3-45B4-AD16-6D537208FD80}" type="presOf" srcId="{3B6BED3B-9220-4922-B409-B0EDA702FB80}" destId="{B1A26B47-984B-46FD-9EBD-F8E07CD87A8C}" srcOrd="0" destOrd="0" presId="urn:microsoft.com/office/officeart/2008/layout/LinedList"/>
    <dgm:cxn modelId="{7DCF7892-2669-4F81-9548-1EB485125F45}" srcId="{3C9E26A7-9888-440E-8319-8AAF1C347FE3}" destId="{F347941D-FFD0-4C6E-BD9E-6CA82C7E2C25}" srcOrd="2" destOrd="0" parTransId="{5138A415-CA95-471A-A1F1-B3349E3C15F5}" sibTransId="{6556CAB2-1482-4086-9541-3A2181485454}"/>
    <dgm:cxn modelId="{EFD54CD7-BF87-4056-A78C-3DFC91D408C8}" srcId="{3C9E26A7-9888-440E-8319-8AAF1C347FE3}" destId="{3B6BED3B-9220-4922-B409-B0EDA702FB80}" srcOrd="4" destOrd="0" parTransId="{3EE0D8FF-48F6-4974-86CD-0B5E9AB3EB2F}" sibTransId="{6EE4BBF0-3FB8-4CFD-8FA9-9BE000A31798}"/>
    <dgm:cxn modelId="{B567C5B0-1E71-4284-BC3A-D4DB6B955393}" srcId="{3C9E26A7-9888-440E-8319-8AAF1C347FE3}" destId="{B5800F84-AD5D-459D-B4E8-5477988EC9BF}" srcOrd="1" destOrd="0" parTransId="{82DEDDEA-6AFC-4873-BB4D-8413019333C6}" sibTransId="{B7428A15-1FFF-420B-8389-8059685908C1}"/>
    <dgm:cxn modelId="{B35AEE02-7AA5-419B-8C36-AD0A88C5B44E}" type="presParOf" srcId="{029A484B-09E7-4AF7-9CBB-B4C0402CA240}" destId="{515D7182-2F0C-4AFC-8E57-DF29FCD678A8}" srcOrd="0" destOrd="0" presId="urn:microsoft.com/office/officeart/2008/layout/LinedList"/>
    <dgm:cxn modelId="{B30136D5-CA00-40F3-9984-04546FE60ECE}" type="presParOf" srcId="{029A484B-09E7-4AF7-9CBB-B4C0402CA240}" destId="{1C29E1D3-0B15-47AA-AF74-821B260A0963}" srcOrd="1" destOrd="0" presId="urn:microsoft.com/office/officeart/2008/layout/LinedList"/>
    <dgm:cxn modelId="{743ABEE9-28E0-4F0B-A8A3-B45E7DC12516}" type="presParOf" srcId="{1C29E1D3-0B15-47AA-AF74-821B260A0963}" destId="{AAD4F3DC-1E58-4F61-96A4-479D0101F299}" srcOrd="0" destOrd="0" presId="urn:microsoft.com/office/officeart/2008/layout/LinedList"/>
    <dgm:cxn modelId="{D02775E5-D45D-4C6E-895A-B7D1483E9F30}" type="presParOf" srcId="{1C29E1D3-0B15-47AA-AF74-821B260A0963}" destId="{B2162722-F21B-49AC-A3D4-82C243E922E7}" srcOrd="1" destOrd="0" presId="urn:microsoft.com/office/officeart/2008/layout/LinedList"/>
    <dgm:cxn modelId="{F3C522ED-C866-435F-A20E-EF3E6BA519C3}" type="presParOf" srcId="{029A484B-09E7-4AF7-9CBB-B4C0402CA240}" destId="{FAA92B58-2BA6-4326-A19F-C8948987A243}" srcOrd="2" destOrd="0" presId="urn:microsoft.com/office/officeart/2008/layout/LinedList"/>
    <dgm:cxn modelId="{2818212C-1A68-4A6D-B02C-C166C4D5E23A}" type="presParOf" srcId="{029A484B-09E7-4AF7-9CBB-B4C0402CA240}" destId="{F209E73A-6997-4A0C-AB09-233FFC3FA918}" srcOrd="3" destOrd="0" presId="urn:microsoft.com/office/officeart/2008/layout/LinedList"/>
    <dgm:cxn modelId="{BC393839-87F0-4D0F-B35D-F4253C1E2A27}" type="presParOf" srcId="{F209E73A-6997-4A0C-AB09-233FFC3FA918}" destId="{82C2EC7B-13C6-41A0-80FF-EFC517B0F0FA}" srcOrd="0" destOrd="0" presId="urn:microsoft.com/office/officeart/2008/layout/LinedList"/>
    <dgm:cxn modelId="{6702944A-D593-4E5C-992A-5E1E5BCB3D09}" type="presParOf" srcId="{F209E73A-6997-4A0C-AB09-233FFC3FA918}" destId="{33403C12-4DC1-498A-948F-A5C72C5C25F9}" srcOrd="1" destOrd="0" presId="urn:microsoft.com/office/officeart/2008/layout/LinedList"/>
    <dgm:cxn modelId="{17513225-D601-40F4-B84F-C320785A087D}" type="presParOf" srcId="{029A484B-09E7-4AF7-9CBB-B4C0402CA240}" destId="{0C9A4D0A-F225-4C69-9DD2-A23B4C5927CD}" srcOrd="4" destOrd="0" presId="urn:microsoft.com/office/officeart/2008/layout/LinedList"/>
    <dgm:cxn modelId="{2902180E-127B-4C02-A685-6B20F697DAC7}" type="presParOf" srcId="{029A484B-09E7-4AF7-9CBB-B4C0402CA240}" destId="{477C2E4D-7A68-4CE8-AD11-9F4D0FF93B34}" srcOrd="5" destOrd="0" presId="urn:microsoft.com/office/officeart/2008/layout/LinedList"/>
    <dgm:cxn modelId="{DC20C15C-A13A-4A5E-8F95-ACC192BA4EC7}" type="presParOf" srcId="{477C2E4D-7A68-4CE8-AD11-9F4D0FF93B34}" destId="{20147204-DEB3-49BD-9DB5-89F085E6FE57}" srcOrd="0" destOrd="0" presId="urn:microsoft.com/office/officeart/2008/layout/LinedList"/>
    <dgm:cxn modelId="{915310CB-9479-4646-9BD3-D357BA0C794A}" type="presParOf" srcId="{477C2E4D-7A68-4CE8-AD11-9F4D0FF93B34}" destId="{D646CF91-2E5B-4B8F-8266-A986067A7F7E}" srcOrd="1" destOrd="0" presId="urn:microsoft.com/office/officeart/2008/layout/LinedList"/>
    <dgm:cxn modelId="{5972D6FB-0927-48BB-948B-BE49A7604B96}" type="presParOf" srcId="{029A484B-09E7-4AF7-9CBB-B4C0402CA240}" destId="{9C027F79-47F8-49EC-BE74-CB55F4E5E9ED}" srcOrd="6" destOrd="0" presId="urn:microsoft.com/office/officeart/2008/layout/LinedList"/>
    <dgm:cxn modelId="{C4B898E3-FBFA-4F80-A75A-A562C81733B4}" type="presParOf" srcId="{029A484B-09E7-4AF7-9CBB-B4C0402CA240}" destId="{66623D31-7692-4CE1-AA4D-7A5A2AB0455D}" srcOrd="7" destOrd="0" presId="urn:microsoft.com/office/officeart/2008/layout/LinedList"/>
    <dgm:cxn modelId="{4A71A7AE-1F1A-4356-8F0E-CA91155D262B}" type="presParOf" srcId="{66623D31-7692-4CE1-AA4D-7A5A2AB0455D}" destId="{0FBD763D-1CDD-467A-8D14-68F427246334}" srcOrd="0" destOrd="0" presId="urn:microsoft.com/office/officeart/2008/layout/LinedList"/>
    <dgm:cxn modelId="{490849D0-7975-47F6-A127-EA419A258A07}" type="presParOf" srcId="{66623D31-7692-4CE1-AA4D-7A5A2AB0455D}" destId="{332177B8-FBCF-4960-AB90-4056D1B488F6}" srcOrd="1" destOrd="0" presId="urn:microsoft.com/office/officeart/2008/layout/LinedList"/>
    <dgm:cxn modelId="{D593FF4A-429F-49FB-B04A-32CF9D8AC8FC}" type="presParOf" srcId="{029A484B-09E7-4AF7-9CBB-B4C0402CA240}" destId="{CFE17855-EB1B-4D17-9777-FDAD83C0B496}" srcOrd="8" destOrd="0" presId="urn:microsoft.com/office/officeart/2008/layout/LinedList"/>
    <dgm:cxn modelId="{FB03225A-9B12-4953-8685-A191659289DA}" type="presParOf" srcId="{029A484B-09E7-4AF7-9CBB-B4C0402CA240}" destId="{B86C26C2-7736-4EF7-B42D-0ABC0B8826ED}" srcOrd="9" destOrd="0" presId="urn:microsoft.com/office/officeart/2008/layout/LinedList"/>
    <dgm:cxn modelId="{37DDCCF4-B241-4921-B797-EE89A1CBDF76}" type="presParOf" srcId="{B86C26C2-7736-4EF7-B42D-0ABC0B8826ED}" destId="{B1A26B47-984B-46FD-9EBD-F8E07CD87A8C}" srcOrd="0" destOrd="0" presId="urn:microsoft.com/office/officeart/2008/layout/LinedList"/>
    <dgm:cxn modelId="{CCE192CC-4C9B-4F77-B1E8-149DE3BF0908}" type="presParOf" srcId="{B86C26C2-7736-4EF7-B42D-0ABC0B8826ED}" destId="{007C4206-72AE-482B-AF5D-B53FB76FD91C}" srcOrd="1" destOrd="0" presId="urn:microsoft.com/office/officeart/2008/layout/LinedList"/>
    <dgm:cxn modelId="{43A567E8-79CE-4507-87A6-BD2FBBA71584}" type="presParOf" srcId="{029A484B-09E7-4AF7-9CBB-B4C0402CA240}" destId="{CFCE550F-9543-497A-90A4-B2BA99160E14}" srcOrd="10" destOrd="0" presId="urn:microsoft.com/office/officeart/2008/layout/LinedList"/>
    <dgm:cxn modelId="{6CE56012-8C24-416E-B56D-CFE166B267AC}" type="presParOf" srcId="{029A484B-09E7-4AF7-9CBB-B4C0402CA240}" destId="{8D9A6FFF-4356-4088-ADDC-2FB04F8F4ADA}" srcOrd="11" destOrd="0" presId="urn:microsoft.com/office/officeart/2008/layout/LinedList"/>
    <dgm:cxn modelId="{936B4EED-6874-4325-99F1-E3623493356A}" type="presParOf" srcId="{8D9A6FFF-4356-4088-ADDC-2FB04F8F4ADA}" destId="{E9943BE3-621C-4DC9-AF0A-4AFF1BCBE908}" srcOrd="0" destOrd="0" presId="urn:microsoft.com/office/officeart/2008/layout/LinedList"/>
    <dgm:cxn modelId="{1258EBD7-1F07-46AD-A8A5-AB5AB02C0A39}" type="presParOf" srcId="{8D9A6FFF-4356-4088-ADDC-2FB04F8F4ADA}" destId="{E2B6AE6F-DABC-429C-BDB3-07C8B6C7E6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0EE4D1-7418-4A1F-8C6C-0FE9994325E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3939787-CAA8-45B3-9611-D7874DB5E22C}">
      <dgm:prSet/>
      <dgm:spPr/>
      <dgm:t>
        <a:bodyPr/>
        <a:lstStyle/>
        <a:p>
          <a:r>
            <a:rPr lang="en-US"/>
            <a:t>Unpredictable behaviors</a:t>
          </a:r>
        </a:p>
      </dgm:t>
    </dgm:pt>
    <dgm:pt modelId="{77A1DF8D-3FB1-417A-95F7-0C737DF4FB1E}" type="parTrans" cxnId="{7B03CF8C-F20E-408F-9500-C422B1A29484}">
      <dgm:prSet/>
      <dgm:spPr/>
      <dgm:t>
        <a:bodyPr/>
        <a:lstStyle/>
        <a:p>
          <a:endParaRPr lang="en-US"/>
        </a:p>
      </dgm:t>
    </dgm:pt>
    <dgm:pt modelId="{527C0381-69B7-4C11-8C51-862BCB883FFA}" type="sibTrans" cxnId="{7B03CF8C-F20E-408F-9500-C422B1A29484}">
      <dgm:prSet/>
      <dgm:spPr/>
      <dgm:t>
        <a:bodyPr/>
        <a:lstStyle/>
        <a:p>
          <a:endParaRPr lang="en-US"/>
        </a:p>
      </dgm:t>
    </dgm:pt>
    <dgm:pt modelId="{A6E0071B-1E13-4912-B773-5FC8E24ACA88}">
      <dgm:prSet/>
      <dgm:spPr/>
      <dgm:t>
        <a:bodyPr/>
        <a:lstStyle/>
        <a:p>
          <a:r>
            <a:rPr lang="en-US"/>
            <a:t>Paranoia</a:t>
          </a:r>
        </a:p>
      </dgm:t>
    </dgm:pt>
    <dgm:pt modelId="{0EEBE8BB-ADE1-46FA-95B3-225B37EBB754}" type="parTrans" cxnId="{EB57E6AB-267A-431A-94A3-216BD008C71F}">
      <dgm:prSet/>
      <dgm:spPr/>
      <dgm:t>
        <a:bodyPr/>
        <a:lstStyle/>
        <a:p>
          <a:endParaRPr lang="en-US"/>
        </a:p>
      </dgm:t>
    </dgm:pt>
    <dgm:pt modelId="{1E88DD5F-648E-434D-BD1B-323F5430579A}" type="sibTrans" cxnId="{EB57E6AB-267A-431A-94A3-216BD008C71F}">
      <dgm:prSet/>
      <dgm:spPr/>
      <dgm:t>
        <a:bodyPr/>
        <a:lstStyle/>
        <a:p>
          <a:endParaRPr lang="en-US"/>
        </a:p>
      </dgm:t>
    </dgm:pt>
    <dgm:pt modelId="{6D73F9AE-738E-4B92-847C-5A322EE6FB85}">
      <dgm:prSet/>
      <dgm:spPr/>
      <dgm:t>
        <a:bodyPr/>
        <a:lstStyle/>
        <a:p>
          <a:r>
            <a:rPr lang="en-US"/>
            <a:t>Anxiety</a:t>
          </a:r>
        </a:p>
      </dgm:t>
    </dgm:pt>
    <dgm:pt modelId="{DF780C79-B133-4602-9EC4-F5BC8E62D882}" type="parTrans" cxnId="{3DFBB352-64D5-4AB5-BBCB-C1DA8E697A81}">
      <dgm:prSet/>
      <dgm:spPr/>
      <dgm:t>
        <a:bodyPr/>
        <a:lstStyle/>
        <a:p>
          <a:endParaRPr lang="en-US"/>
        </a:p>
      </dgm:t>
    </dgm:pt>
    <dgm:pt modelId="{1D589AEC-11FE-47C1-9D40-7669F624DC65}" type="sibTrans" cxnId="{3DFBB352-64D5-4AB5-BBCB-C1DA8E697A81}">
      <dgm:prSet/>
      <dgm:spPr/>
      <dgm:t>
        <a:bodyPr/>
        <a:lstStyle/>
        <a:p>
          <a:endParaRPr lang="en-US"/>
        </a:p>
      </dgm:t>
    </dgm:pt>
    <dgm:pt modelId="{EB782ED6-E770-4416-AD59-D2A81EB26A3C}">
      <dgm:prSet/>
      <dgm:spPr/>
      <dgm:t>
        <a:bodyPr/>
        <a:lstStyle/>
        <a:p>
          <a:r>
            <a:rPr lang="en-US"/>
            <a:t>Needs help but not ready to accept it</a:t>
          </a:r>
        </a:p>
      </dgm:t>
    </dgm:pt>
    <dgm:pt modelId="{DA614AA6-9DF0-4F4B-9D84-28E0DADE6BE9}" type="parTrans" cxnId="{29E3B089-D21F-4717-9FE7-99A89A2F3466}">
      <dgm:prSet/>
      <dgm:spPr/>
      <dgm:t>
        <a:bodyPr/>
        <a:lstStyle/>
        <a:p>
          <a:endParaRPr lang="en-US"/>
        </a:p>
      </dgm:t>
    </dgm:pt>
    <dgm:pt modelId="{94B45F9A-4D52-4E08-A567-14371845B36F}" type="sibTrans" cxnId="{29E3B089-D21F-4717-9FE7-99A89A2F3466}">
      <dgm:prSet/>
      <dgm:spPr/>
      <dgm:t>
        <a:bodyPr/>
        <a:lstStyle/>
        <a:p>
          <a:endParaRPr lang="en-US"/>
        </a:p>
      </dgm:t>
    </dgm:pt>
    <dgm:pt modelId="{8539FB57-2780-4AB5-BA4F-1DB3D3F77037}">
      <dgm:prSet/>
      <dgm:spPr/>
      <dgm:t>
        <a:bodyPr/>
        <a:lstStyle/>
        <a:p>
          <a:r>
            <a:rPr lang="en-US"/>
            <a:t>Wander Risk</a:t>
          </a:r>
        </a:p>
      </dgm:t>
    </dgm:pt>
    <dgm:pt modelId="{8251A075-E7C3-46F3-83DD-9D593C355917}" type="parTrans" cxnId="{2DB322B5-D167-4FC2-A30C-9D7FE31C622E}">
      <dgm:prSet/>
      <dgm:spPr/>
      <dgm:t>
        <a:bodyPr/>
        <a:lstStyle/>
        <a:p>
          <a:endParaRPr lang="en-US"/>
        </a:p>
      </dgm:t>
    </dgm:pt>
    <dgm:pt modelId="{42C23416-965E-48FF-B41E-0E242085B0C2}" type="sibTrans" cxnId="{2DB322B5-D167-4FC2-A30C-9D7FE31C622E}">
      <dgm:prSet/>
      <dgm:spPr/>
      <dgm:t>
        <a:bodyPr/>
        <a:lstStyle/>
        <a:p>
          <a:endParaRPr lang="en-US"/>
        </a:p>
      </dgm:t>
    </dgm:pt>
    <dgm:pt modelId="{CAD0AF23-2A89-4CED-99A3-E3F314081474}">
      <dgm:prSet/>
      <dgm:spPr/>
      <dgm:t>
        <a:bodyPr/>
        <a:lstStyle/>
        <a:p>
          <a:r>
            <a:rPr lang="en-US"/>
            <a:t>Lost in Past Roles</a:t>
          </a:r>
        </a:p>
      </dgm:t>
    </dgm:pt>
    <dgm:pt modelId="{2FBA9481-2E05-4887-846E-1EB624150B8E}" type="parTrans" cxnId="{3B3AE953-4AD8-49FB-AAB6-B8E71FE098D4}">
      <dgm:prSet/>
      <dgm:spPr/>
      <dgm:t>
        <a:bodyPr/>
        <a:lstStyle/>
        <a:p>
          <a:endParaRPr lang="en-US"/>
        </a:p>
      </dgm:t>
    </dgm:pt>
    <dgm:pt modelId="{A816C731-BB1E-4E75-94E0-63006EFB4BDA}" type="sibTrans" cxnId="{3B3AE953-4AD8-49FB-AAB6-B8E71FE098D4}">
      <dgm:prSet/>
      <dgm:spPr/>
      <dgm:t>
        <a:bodyPr/>
        <a:lstStyle/>
        <a:p>
          <a:endParaRPr lang="en-US"/>
        </a:p>
      </dgm:t>
    </dgm:pt>
    <dgm:pt modelId="{AC5D6F97-6BE7-4302-95AD-A416239E2583}">
      <dgm:prSet/>
      <dgm:spPr/>
      <dgm:t>
        <a:bodyPr/>
        <a:lstStyle/>
        <a:p>
          <a:r>
            <a:rPr lang="en-US"/>
            <a:t>Confabulation (Creative Story Telling)</a:t>
          </a:r>
        </a:p>
      </dgm:t>
    </dgm:pt>
    <dgm:pt modelId="{521EC9DE-E6ED-42E0-9B66-B8CA59A5DD5D}" type="parTrans" cxnId="{55A458C3-5DD6-415C-B8FC-C110A15BC92B}">
      <dgm:prSet/>
      <dgm:spPr/>
      <dgm:t>
        <a:bodyPr/>
        <a:lstStyle/>
        <a:p>
          <a:endParaRPr lang="en-US"/>
        </a:p>
      </dgm:t>
    </dgm:pt>
    <dgm:pt modelId="{D327C7A5-0576-43B0-88B1-FA9C3E5B355A}" type="sibTrans" cxnId="{55A458C3-5DD6-415C-B8FC-C110A15BC92B}">
      <dgm:prSet/>
      <dgm:spPr/>
      <dgm:t>
        <a:bodyPr/>
        <a:lstStyle/>
        <a:p>
          <a:endParaRPr lang="en-US"/>
        </a:p>
      </dgm:t>
    </dgm:pt>
    <dgm:pt modelId="{1BA14464-8044-4CB4-ACAB-EF7351A63A7D}">
      <dgm:prSet/>
      <dgm:spPr/>
      <dgm:t>
        <a:bodyPr/>
        <a:lstStyle/>
        <a:p>
          <a:r>
            <a:rPr lang="en-US"/>
            <a:t>Loss of impulse control</a:t>
          </a:r>
        </a:p>
      </dgm:t>
    </dgm:pt>
    <dgm:pt modelId="{2BAFA767-FA79-4789-AD7E-5059C9F72365}" type="parTrans" cxnId="{68662EE2-45F5-480F-AA77-2A12B053458E}">
      <dgm:prSet/>
      <dgm:spPr/>
      <dgm:t>
        <a:bodyPr/>
        <a:lstStyle/>
        <a:p>
          <a:endParaRPr lang="en-US"/>
        </a:p>
      </dgm:t>
    </dgm:pt>
    <dgm:pt modelId="{94A753AF-DB3B-48A7-8EB2-3C8C47E84328}" type="sibTrans" cxnId="{68662EE2-45F5-480F-AA77-2A12B053458E}">
      <dgm:prSet/>
      <dgm:spPr/>
      <dgm:t>
        <a:bodyPr/>
        <a:lstStyle/>
        <a:p>
          <a:endParaRPr lang="en-US"/>
        </a:p>
      </dgm:t>
    </dgm:pt>
    <dgm:pt modelId="{691526C0-5A95-4321-A461-AD8D29D73203}" type="pres">
      <dgm:prSet presAssocID="{600EE4D1-7418-4A1F-8C6C-0FE9994325E7}" presName="vert0" presStyleCnt="0">
        <dgm:presLayoutVars>
          <dgm:dir/>
          <dgm:animOne val="branch"/>
          <dgm:animLvl val="lvl"/>
        </dgm:presLayoutVars>
      </dgm:prSet>
      <dgm:spPr/>
      <dgm:t>
        <a:bodyPr/>
        <a:lstStyle/>
        <a:p>
          <a:endParaRPr lang="en-US"/>
        </a:p>
      </dgm:t>
    </dgm:pt>
    <dgm:pt modelId="{98B10FBE-62C3-4D71-9463-B39705594C3D}" type="pres">
      <dgm:prSet presAssocID="{93939787-CAA8-45B3-9611-D7874DB5E22C}" presName="thickLine" presStyleLbl="alignNode1" presStyleIdx="0" presStyleCnt="8"/>
      <dgm:spPr/>
    </dgm:pt>
    <dgm:pt modelId="{6E1B7409-03C6-4715-97A0-8CFBEBB023CF}" type="pres">
      <dgm:prSet presAssocID="{93939787-CAA8-45B3-9611-D7874DB5E22C}" presName="horz1" presStyleCnt="0"/>
      <dgm:spPr/>
    </dgm:pt>
    <dgm:pt modelId="{C994FF76-631F-49CF-8618-B27BA2C52BE3}" type="pres">
      <dgm:prSet presAssocID="{93939787-CAA8-45B3-9611-D7874DB5E22C}" presName="tx1" presStyleLbl="revTx" presStyleIdx="0" presStyleCnt="8"/>
      <dgm:spPr/>
      <dgm:t>
        <a:bodyPr/>
        <a:lstStyle/>
        <a:p>
          <a:endParaRPr lang="en-US"/>
        </a:p>
      </dgm:t>
    </dgm:pt>
    <dgm:pt modelId="{EF24B2E3-81B9-49C0-8080-1B46C7EFDEF5}" type="pres">
      <dgm:prSet presAssocID="{93939787-CAA8-45B3-9611-D7874DB5E22C}" presName="vert1" presStyleCnt="0"/>
      <dgm:spPr/>
    </dgm:pt>
    <dgm:pt modelId="{DCDB0D09-71FB-4BBB-B31E-498C22C65E94}" type="pres">
      <dgm:prSet presAssocID="{A6E0071B-1E13-4912-B773-5FC8E24ACA88}" presName="thickLine" presStyleLbl="alignNode1" presStyleIdx="1" presStyleCnt="8"/>
      <dgm:spPr/>
    </dgm:pt>
    <dgm:pt modelId="{4C45D687-9FB3-43EA-8AED-4ED8654DCE2C}" type="pres">
      <dgm:prSet presAssocID="{A6E0071B-1E13-4912-B773-5FC8E24ACA88}" presName="horz1" presStyleCnt="0"/>
      <dgm:spPr/>
    </dgm:pt>
    <dgm:pt modelId="{DD81AF23-C6CF-43C2-AB82-F146B1607D0B}" type="pres">
      <dgm:prSet presAssocID="{A6E0071B-1E13-4912-B773-5FC8E24ACA88}" presName="tx1" presStyleLbl="revTx" presStyleIdx="1" presStyleCnt="8"/>
      <dgm:spPr/>
      <dgm:t>
        <a:bodyPr/>
        <a:lstStyle/>
        <a:p>
          <a:endParaRPr lang="en-US"/>
        </a:p>
      </dgm:t>
    </dgm:pt>
    <dgm:pt modelId="{A9D0B936-1633-4ABA-A652-26018B98F673}" type="pres">
      <dgm:prSet presAssocID="{A6E0071B-1E13-4912-B773-5FC8E24ACA88}" presName="vert1" presStyleCnt="0"/>
      <dgm:spPr/>
    </dgm:pt>
    <dgm:pt modelId="{1BA7008B-710E-41B3-A0FD-0879C1E099F0}" type="pres">
      <dgm:prSet presAssocID="{6D73F9AE-738E-4B92-847C-5A322EE6FB85}" presName="thickLine" presStyleLbl="alignNode1" presStyleIdx="2" presStyleCnt="8"/>
      <dgm:spPr/>
    </dgm:pt>
    <dgm:pt modelId="{E2BEDC4C-EB72-46EB-9181-B19461E466AC}" type="pres">
      <dgm:prSet presAssocID="{6D73F9AE-738E-4B92-847C-5A322EE6FB85}" presName="horz1" presStyleCnt="0"/>
      <dgm:spPr/>
    </dgm:pt>
    <dgm:pt modelId="{208C9905-293A-41E7-8C44-5D1C5E98217D}" type="pres">
      <dgm:prSet presAssocID="{6D73F9AE-738E-4B92-847C-5A322EE6FB85}" presName="tx1" presStyleLbl="revTx" presStyleIdx="2" presStyleCnt="8"/>
      <dgm:spPr/>
      <dgm:t>
        <a:bodyPr/>
        <a:lstStyle/>
        <a:p>
          <a:endParaRPr lang="en-US"/>
        </a:p>
      </dgm:t>
    </dgm:pt>
    <dgm:pt modelId="{B85F470F-88BD-4A77-A063-7BF86B625981}" type="pres">
      <dgm:prSet presAssocID="{6D73F9AE-738E-4B92-847C-5A322EE6FB85}" presName="vert1" presStyleCnt="0"/>
      <dgm:spPr/>
    </dgm:pt>
    <dgm:pt modelId="{4E5EC556-0D44-4FEF-B81A-B19BD7B7603A}" type="pres">
      <dgm:prSet presAssocID="{EB782ED6-E770-4416-AD59-D2A81EB26A3C}" presName="thickLine" presStyleLbl="alignNode1" presStyleIdx="3" presStyleCnt="8"/>
      <dgm:spPr/>
    </dgm:pt>
    <dgm:pt modelId="{B89DFD23-65E2-43F4-8D1F-F047564DAA44}" type="pres">
      <dgm:prSet presAssocID="{EB782ED6-E770-4416-AD59-D2A81EB26A3C}" presName="horz1" presStyleCnt="0"/>
      <dgm:spPr/>
    </dgm:pt>
    <dgm:pt modelId="{8049B0F4-56F6-4724-9F6E-8A99C0B15FB0}" type="pres">
      <dgm:prSet presAssocID="{EB782ED6-E770-4416-AD59-D2A81EB26A3C}" presName="tx1" presStyleLbl="revTx" presStyleIdx="3" presStyleCnt="8"/>
      <dgm:spPr/>
      <dgm:t>
        <a:bodyPr/>
        <a:lstStyle/>
        <a:p>
          <a:endParaRPr lang="en-US"/>
        </a:p>
      </dgm:t>
    </dgm:pt>
    <dgm:pt modelId="{FBB4BBB0-79F2-4887-AF93-49BB266E3271}" type="pres">
      <dgm:prSet presAssocID="{EB782ED6-E770-4416-AD59-D2A81EB26A3C}" presName="vert1" presStyleCnt="0"/>
      <dgm:spPr/>
    </dgm:pt>
    <dgm:pt modelId="{95348AD0-D609-437C-AF86-155601E50451}" type="pres">
      <dgm:prSet presAssocID="{8539FB57-2780-4AB5-BA4F-1DB3D3F77037}" presName="thickLine" presStyleLbl="alignNode1" presStyleIdx="4" presStyleCnt="8"/>
      <dgm:spPr/>
    </dgm:pt>
    <dgm:pt modelId="{F1085E7C-D2B8-43A2-9B8F-AE1A9D8C045E}" type="pres">
      <dgm:prSet presAssocID="{8539FB57-2780-4AB5-BA4F-1DB3D3F77037}" presName="horz1" presStyleCnt="0"/>
      <dgm:spPr/>
    </dgm:pt>
    <dgm:pt modelId="{899B8835-12CA-4509-BCD0-6D1D85271F2F}" type="pres">
      <dgm:prSet presAssocID="{8539FB57-2780-4AB5-BA4F-1DB3D3F77037}" presName="tx1" presStyleLbl="revTx" presStyleIdx="4" presStyleCnt="8"/>
      <dgm:spPr/>
      <dgm:t>
        <a:bodyPr/>
        <a:lstStyle/>
        <a:p>
          <a:endParaRPr lang="en-US"/>
        </a:p>
      </dgm:t>
    </dgm:pt>
    <dgm:pt modelId="{C520B890-CBBA-4C93-A671-70577B6CA5ED}" type="pres">
      <dgm:prSet presAssocID="{8539FB57-2780-4AB5-BA4F-1DB3D3F77037}" presName="vert1" presStyleCnt="0"/>
      <dgm:spPr/>
    </dgm:pt>
    <dgm:pt modelId="{61C9C4AE-5B71-4B3F-97DD-2ED08AC0ED89}" type="pres">
      <dgm:prSet presAssocID="{CAD0AF23-2A89-4CED-99A3-E3F314081474}" presName="thickLine" presStyleLbl="alignNode1" presStyleIdx="5" presStyleCnt="8"/>
      <dgm:spPr/>
    </dgm:pt>
    <dgm:pt modelId="{3AF9C86E-EF53-48D7-8677-18004193B079}" type="pres">
      <dgm:prSet presAssocID="{CAD0AF23-2A89-4CED-99A3-E3F314081474}" presName="horz1" presStyleCnt="0"/>
      <dgm:spPr/>
    </dgm:pt>
    <dgm:pt modelId="{6B86E2F7-0021-4402-8C49-7B69C1676598}" type="pres">
      <dgm:prSet presAssocID="{CAD0AF23-2A89-4CED-99A3-E3F314081474}" presName="tx1" presStyleLbl="revTx" presStyleIdx="5" presStyleCnt="8"/>
      <dgm:spPr/>
      <dgm:t>
        <a:bodyPr/>
        <a:lstStyle/>
        <a:p>
          <a:endParaRPr lang="en-US"/>
        </a:p>
      </dgm:t>
    </dgm:pt>
    <dgm:pt modelId="{757AF198-8197-41B4-99BD-C2EC6191D9DC}" type="pres">
      <dgm:prSet presAssocID="{CAD0AF23-2A89-4CED-99A3-E3F314081474}" presName="vert1" presStyleCnt="0"/>
      <dgm:spPr/>
    </dgm:pt>
    <dgm:pt modelId="{CB07D6DF-4129-4528-8D24-931DFBB4A5B0}" type="pres">
      <dgm:prSet presAssocID="{AC5D6F97-6BE7-4302-95AD-A416239E2583}" presName="thickLine" presStyleLbl="alignNode1" presStyleIdx="6" presStyleCnt="8"/>
      <dgm:spPr/>
    </dgm:pt>
    <dgm:pt modelId="{5B7A5BE1-257B-4D66-9E7D-19712A25CEE1}" type="pres">
      <dgm:prSet presAssocID="{AC5D6F97-6BE7-4302-95AD-A416239E2583}" presName="horz1" presStyleCnt="0"/>
      <dgm:spPr/>
    </dgm:pt>
    <dgm:pt modelId="{AE9605CA-4EE2-4A39-AAEA-923702250DFE}" type="pres">
      <dgm:prSet presAssocID="{AC5D6F97-6BE7-4302-95AD-A416239E2583}" presName="tx1" presStyleLbl="revTx" presStyleIdx="6" presStyleCnt="8"/>
      <dgm:spPr/>
      <dgm:t>
        <a:bodyPr/>
        <a:lstStyle/>
        <a:p>
          <a:endParaRPr lang="en-US"/>
        </a:p>
      </dgm:t>
    </dgm:pt>
    <dgm:pt modelId="{7A88BA39-A727-4FEF-BB45-C214C09FDAFE}" type="pres">
      <dgm:prSet presAssocID="{AC5D6F97-6BE7-4302-95AD-A416239E2583}" presName="vert1" presStyleCnt="0"/>
      <dgm:spPr/>
    </dgm:pt>
    <dgm:pt modelId="{48C51209-7530-46F4-9B2B-A7A66B5A627D}" type="pres">
      <dgm:prSet presAssocID="{1BA14464-8044-4CB4-ACAB-EF7351A63A7D}" presName="thickLine" presStyleLbl="alignNode1" presStyleIdx="7" presStyleCnt="8"/>
      <dgm:spPr/>
    </dgm:pt>
    <dgm:pt modelId="{60F54209-4D9A-4A1C-918E-6047279007AC}" type="pres">
      <dgm:prSet presAssocID="{1BA14464-8044-4CB4-ACAB-EF7351A63A7D}" presName="horz1" presStyleCnt="0"/>
      <dgm:spPr/>
    </dgm:pt>
    <dgm:pt modelId="{D207086F-50D2-436D-AA9F-7D8FFDDE59C4}" type="pres">
      <dgm:prSet presAssocID="{1BA14464-8044-4CB4-ACAB-EF7351A63A7D}" presName="tx1" presStyleLbl="revTx" presStyleIdx="7" presStyleCnt="8"/>
      <dgm:spPr/>
      <dgm:t>
        <a:bodyPr/>
        <a:lstStyle/>
        <a:p>
          <a:endParaRPr lang="en-US"/>
        </a:p>
      </dgm:t>
    </dgm:pt>
    <dgm:pt modelId="{3D49CB4D-021B-4253-8D66-8497F1D5FE98}" type="pres">
      <dgm:prSet presAssocID="{1BA14464-8044-4CB4-ACAB-EF7351A63A7D}" presName="vert1" presStyleCnt="0"/>
      <dgm:spPr/>
    </dgm:pt>
  </dgm:ptLst>
  <dgm:cxnLst>
    <dgm:cxn modelId="{3DFBB352-64D5-4AB5-BBCB-C1DA8E697A81}" srcId="{600EE4D1-7418-4A1F-8C6C-0FE9994325E7}" destId="{6D73F9AE-738E-4B92-847C-5A322EE6FB85}" srcOrd="2" destOrd="0" parTransId="{DF780C79-B133-4602-9EC4-F5BC8E62D882}" sibTransId="{1D589AEC-11FE-47C1-9D40-7669F624DC65}"/>
    <dgm:cxn modelId="{50B3890F-EA01-4F43-A6AA-1B1B9A23DC42}" type="presOf" srcId="{93939787-CAA8-45B3-9611-D7874DB5E22C}" destId="{C994FF76-631F-49CF-8618-B27BA2C52BE3}" srcOrd="0" destOrd="0" presId="urn:microsoft.com/office/officeart/2008/layout/LinedList"/>
    <dgm:cxn modelId="{45B580BC-8F64-4211-979E-20C632D4942A}" type="presOf" srcId="{A6E0071B-1E13-4912-B773-5FC8E24ACA88}" destId="{DD81AF23-C6CF-43C2-AB82-F146B1607D0B}" srcOrd="0" destOrd="0" presId="urn:microsoft.com/office/officeart/2008/layout/LinedList"/>
    <dgm:cxn modelId="{68662EE2-45F5-480F-AA77-2A12B053458E}" srcId="{600EE4D1-7418-4A1F-8C6C-0FE9994325E7}" destId="{1BA14464-8044-4CB4-ACAB-EF7351A63A7D}" srcOrd="7" destOrd="0" parTransId="{2BAFA767-FA79-4789-AD7E-5059C9F72365}" sibTransId="{94A753AF-DB3B-48A7-8EB2-3C8C47E84328}"/>
    <dgm:cxn modelId="{EB57E6AB-267A-431A-94A3-216BD008C71F}" srcId="{600EE4D1-7418-4A1F-8C6C-0FE9994325E7}" destId="{A6E0071B-1E13-4912-B773-5FC8E24ACA88}" srcOrd="1" destOrd="0" parTransId="{0EEBE8BB-ADE1-46FA-95B3-225B37EBB754}" sibTransId="{1E88DD5F-648E-434D-BD1B-323F5430579A}"/>
    <dgm:cxn modelId="{673C2E85-E3DE-44B8-9FB0-7FD78CCC66A3}" type="presOf" srcId="{8539FB57-2780-4AB5-BA4F-1DB3D3F77037}" destId="{899B8835-12CA-4509-BCD0-6D1D85271F2F}" srcOrd="0" destOrd="0" presId="urn:microsoft.com/office/officeart/2008/layout/LinedList"/>
    <dgm:cxn modelId="{55A458C3-5DD6-415C-B8FC-C110A15BC92B}" srcId="{600EE4D1-7418-4A1F-8C6C-0FE9994325E7}" destId="{AC5D6F97-6BE7-4302-95AD-A416239E2583}" srcOrd="6" destOrd="0" parTransId="{521EC9DE-E6ED-42E0-9B66-B8CA59A5DD5D}" sibTransId="{D327C7A5-0576-43B0-88B1-FA9C3E5B355A}"/>
    <dgm:cxn modelId="{2DB322B5-D167-4FC2-A30C-9D7FE31C622E}" srcId="{600EE4D1-7418-4A1F-8C6C-0FE9994325E7}" destId="{8539FB57-2780-4AB5-BA4F-1DB3D3F77037}" srcOrd="4" destOrd="0" parTransId="{8251A075-E7C3-46F3-83DD-9D593C355917}" sibTransId="{42C23416-965E-48FF-B41E-0E242085B0C2}"/>
    <dgm:cxn modelId="{19634435-D67B-4BBD-A7C1-10E4ED209A72}" type="presOf" srcId="{1BA14464-8044-4CB4-ACAB-EF7351A63A7D}" destId="{D207086F-50D2-436D-AA9F-7D8FFDDE59C4}" srcOrd="0" destOrd="0" presId="urn:microsoft.com/office/officeart/2008/layout/LinedList"/>
    <dgm:cxn modelId="{36D9F96A-2FE5-4858-8B0A-598946B4296C}" type="presOf" srcId="{600EE4D1-7418-4A1F-8C6C-0FE9994325E7}" destId="{691526C0-5A95-4321-A461-AD8D29D73203}" srcOrd="0" destOrd="0" presId="urn:microsoft.com/office/officeart/2008/layout/LinedList"/>
    <dgm:cxn modelId="{29E3B089-D21F-4717-9FE7-99A89A2F3466}" srcId="{600EE4D1-7418-4A1F-8C6C-0FE9994325E7}" destId="{EB782ED6-E770-4416-AD59-D2A81EB26A3C}" srcOrd="3" destOrd="0" parTransId="{DA614AA6-9DF0-4F4B-9D84-28E0DADE6BE9}" sibTransId="{94B45F9A-4D52-4E08-A567-14371845B36F}"/>
    <dgm:cxn modelId="{4C617454-8745-4E6C-8F72-F0C80803E08E}" type="presOf" srcId="{CAD0AF23-2A89-4CED-99A3-E3F314081474}" destId="{6B86E2F7-0021-4402-8C49-7B69C1676598}" srcOrd="0" destOrd="0" presId="urn:microsoft.com/office/officeart/2008/layout/LinedList"/>
    <dgm:cxn modelId="{22AB6189-6150-4E89-B838-0D092687E2F9}" type="presOf" srcId="{6D73F9AE-738E-4B92-847C-5A322EE6FB85}" destId="{208C9905-293A-41E7-8C44-5D1C5E98217D}" srcOrd="0" destOrd="0" presId="urn:microsoft.com/office/officeart/2008/layout/LinedList"/>
    <dgm:cxn modelId="{D282B2D0-34A1-4E8F-831F-4B340AEB3723}" type="presOf" srcId="{AC5D6F97-6BE7-4302-95AD-A416239E2583}" destId="{AE9605CA-4EE2-4A39-AAEA-923702250DFE}" srcOrd="0" destOrd="0" presId="urn:microsoft.com/office/officeart/2008/layout/LinedList"/>
    <dgm:cxn modelId="{12AD2D73-991B-4954-A75E-467BA3559FAA}" type="presOf" srcId="{EB782ED6-E770-4416-AD59-D2A81EB26A3C}" destId="{8049B0F4-56F6-4724-9F6E-8A99C0B15FB0}" srcOrd="0" destOrd="0" presId="urn:microsoft.com/office/officeart/2008/layout/LinedList"/>
    <dgm:cxn modelId="{3B3AE953-4AD8-49FB-AAB6-B8E71FE098D4}" srcId="{600EE4D1-7418-4A1F-8C6C-0FE9994325E7}" destId="{CAD0AF23-2A89-4CED-99A3-E3F314081474}" srcOrd="5" destOrd="0" parTransId="{2FBA9481-2E05-4887-846E-1EB624150B8E}" sibTransId="{A816C731-BB1E-4E75-94E0-63006EFB4BDA}"/>
    <dgm:cxn modelId="{7B03CF8C-F20E-408F-9500-C422B1A29484}" srcId="{600EE4D1-7418-4A1F-8C6C-0FE9994325E7}" destId="{93939787-CAA8-45B3-9611-D7874DB5E22C}" srcOrd="0" destOrd="0" parTransId="{77A1DF8D-3FB1-417A-95F7-0C737DF4FB1E}" sibTransId="{527C0381-69B7-4C11-8C51-862BCB883FFA}"/>
    <dgm:cxn modelId="{F31DBDDA-3CE0-42BC-9EF8-82D3223B508D}" type="presParOf" srcId="{691526C0-5A95-4321-A461-AD8D29D73203}" destId="{98B10FBE-62C3-4D71-9463-B39705594C3D}" srcOrd="0" destOrd="0" presId="urn:microsoft.com/office/officeart/2008/layout/LinedList"/>
    <dgm:cxn modelId="{881EB487-3965-4EC1-92B6-DEBBBB026555}" type="presParOf" srcId="{691526C0-5A95-4321-A461-AD8D29D73203}" destId="{6E1B7409-03C6-4715-97A0-8CFBEBB023CF}" srcOrd="1" destOrd="0" presId="urn:microsoft.com/office/officeart/2008/layout/LinedList"/>
    <dgm:cxn modelId="{3247E79E-1301-4FF9-9102-0C52D820ACE7}" type="presParOf" srcId="{6E1B7409-03C6-4715-97A0-8CFBEBB023CF}" destId="{C994FF76-631F-49CF-8618-B27BA2C52BE3}" srcOrd="0" destOrd="0" presId="urn:microsoft.com/office/officeart/2008/layout/LinedList"/>
    <dgm:cxn modelId="{8E17FFA5-4525-43EF-8153-FE21C807270E}" type="presParOf" srcId="{6E1B7409-03C6-4715-97A0-8CFBEBB023CF}" destId="{EF24B2E3-81B9-49C0-8080-1B46C7EFDEF5}" srcOrd="1" destOrd="0" presId="urn:microsoft.com/office/officeart/2008/layout/LinedList"/>
    <dgm:cxn modelId="{5503CD34-B498-4B5C-A3A2-3FF58A0F6A8E}" type="presParOf" srcId="{691526C0-5A95-4321-A461-AD8D29D73203}" destId="{DCDB0D09-71FB-4BBB-B31E-498C22C65E94}" srcOrd="2" destOrd="0" presId="urn:microsoft.com/office/officeart/2008/layout/LinedList"/>
    <dgm:cxn modelId="{84946433-E0CA-49D5-A9F2-FA2F6D23F430}" type="presParOf" srcId="{691526C0-5A95-4321-A461-AD8D29D73203}" destId="{4C45D687-9FB3-43EA-8AED-4ED8654DCE2C}" srcOrd="3" destOrd="0" presId="urn:microsoft.com/office/officeart/2008/layout/LinedList"/>
    <dgm:cxn modelId="{4F9BEC24-18E2-4374-8837-17F1D9C71C88}" type="presParOf" srcId="{4C45D687-9FB3-43EA-8AED-4ED8654DCE2C}" destId="{DD81AF23-C6CF-43C2-AB82-F146B1607D0B}" srcOrd="0" destOrd="0" presId="urn:microsoft.com/office/officeart/2008/layout/LinedList"/>
    <dgm:cxn modelId="{4CCC88E3-24CB-4C71-B36E-FC608AEC73D2}" type="presParOf" srcId="{4C45D687-9FB3-43EA-8AED-4ED8654DCE2C}" destId="{A9D0B936-1633-4ABA-A652-26018B98F673}" srcOrd="1" destOrd="0" presId="urn:microsoft.com/office/officeart/2008/layout/LinedList"/>
    <dgm:cxn modelId="{EB6EFCD2-C791-404B-8945-046016FDFA83}" type="presParOf" srcId="{691526C0-5A95-4321-A461-AD8D29D73203}" destId="{1BA7008B-710E-41B3-A0FD-0879C1E099F0}" srcOrd="4" destOrd="0" presId="urn:microsoft.com/office/officeart/2008/layout/LinedList"/>
    <dgm:cxn modelId="{F7F5401E-51FA-4BAD-BDA5-7D24E76C1478}" type="presParOf" srcId="{691526C0-5A95-4321-A461-AD8D29D73203}" destId="{E2BEDC4C-EB72-46EB-9181-B19461E466AC}" srcOrd="5" destOrd="0" presId="urn:microsoft.com/office/officeart/2008/layout/LinedList"/>
    <dgm:cxn modelId="{651317C6-1863-47C8-BAF9-935A87D31EB6}" type="presParOf" srcId="{E2BEDC4C-EB72-46EB-9181-B19461E466AC}" destId="{208C9905-293A-41E7-8C44-5D1C5E98217D}" srcOrd="0" destOrd="0" presId="urn:microsoft.com/office/officeart/2008/layout/LinedList"/>
    <dgm:cxn modelId="{B0A91BC0-7554-4F10-BD2D-569298F23E8B}" type="presParOf" srcId="{E2BEDC4C-EB72-46EB-9181-B19461E466AC}" destId="{B85F470F-88BD-4A77-A063-7BF86B625981}" srcOrd="1" destOrd="0" presId="urn:microsoft.com/office/officeart/2008/layout/LinedList"/>
    <dgm:cxn modelId="{56827D84-AA9D-4316-B7C5-065A2A06A0AA}" type="presParOf" srcId="{691526C0-5A95-4321-A461-AD8D29D73203}" destId="{4E5EC556-0D44-4FEF-B81A-B19BD7B7603A}" srcOrd="6" destOrd="0" presId="urn:microsoft.com/office/officeart/2008/layout/LinedList"/>
    <dgm:cxn modelId="{82F28B6B-6387-4EAE-A465-8EA29F227A3D}" type="presParOf" srcId="{691526C0-5A95-4321-A461-AD8D29D73203}" destId="{B89DFD23-65E2-43F4-8D1F-F047564DAA44}" srcOrd="7" destOrd="0" presId="urn:microsoft.com/office/officeart/2008/layout/LinedList"/>
    <dgm:cxn modelId="{8625B41F-2360-41CF-969D-2B9AC268D89F}" type="presParOf" srcId="{B89DFD23-65E2-43F4-8D1F-F047564DAA44}" destId="{8049B0F4-56F6-4724-9F6E-8A99C0B15FB0}" srcOrd="0" destOrd="0" presId="urn:microsoft.com/office/officeart/2008/layout/LinedList"/>
    <dgm:cxn modelId="{2941C3A5-B6D9-4CF8-BDD1-97C27FE8255E}" type="presParOf" srcId="{B89DFD23-65E2-43F4-8D1F-F047564DAA44}" destId="{FBB4BBB0-79F2-4887-AF93-49BB266E3271}" srcOrd="1" destOrd="0" presId="urn:microsoft.com/office/officeart/2008/layout/LinedList"/>
    <dgm:cxn modelId="{AF811FB9-CD83-44D6-B779-D295C76AE74A}" type="presParOf" srcId="{691526C0-5A95-4321-A461-AD8D29D73203}" destId="{95348AD0-D609-437C-AF86-155601E50451}" srcOrd="8" destOrd="0" presId="urn:microsoft.com/office/officeart/2008/layout/LinedList"/>
    <dgm:cxn modelId="{909FE229-5B37-424E-8518-66E4E581CAD8}" type="presParOf" srcId="{691526C0-5A95-4321-A461-AD8D29D73203}" destId="{F1085E7C-D2B8-43A2-9B8F-AE1A9D8C045E}" srcOrd="9" destOrd="0" presId="urn:microsoft.com/office/officeart/2008/layout/LinedList"/>
    <dgm:cxn modelId="{58F55DBD-857D-4523-89B5-221055A6A70B}" type="presParOf" srcId="{F1085E7C-D2B8-43A2-9B8F-AE1A9D8C045E}" destId="{899B8835-12CA-4509-BCD0-6D1D85271F2F}" srcOrd="0" destOrd="0" presId="urn:microsoft.com/office/officeart/2008/layout/LinedList"/>
    <dgm:cxn modelId="{91A52BE8-5FC2-4EA6-8601-D57894B5504F}" type="presParOf" srcId="{F1085E7C-D2B8-43A2-9B8F-AE1A9D8C045E}" destId="{C520B890-CBBA-4C93-A671-70577B6CA5ED}" srcOrd="1" destOrd="0" presId="urn:microsoft.com/office/officeart/2008/layout/LinedList"/>
    <dgm:cxn modelId="{0BC6EE16-9301-486D-B398-ED71233DBE74}" type="presParOf" srcId="{691526C0-5A95-4321-A461-AD8D29D73203}" destId="{61C9C4AE-5B71-4B3F-97DD-2ED08AC0ED89}" srcOrd="10" destOrd="0" presId="urn:microsoft.com/office/officeart/2008/layout/LinedList"/>
    <dgm:cxn modelId="{DE68ABF1-F4C7-4E9F-B37D-C573D75E407D}" type="presParOf" srcId="{691526C0-5A95-4321-A461-AD8D29D73203}" destId="{3AF9C86E-EF53-48D7-8677-18004193B079}" srcOrd="11" destOrd="0" presId="urn:microsoft.com/office/officeart/2008/layout/LinedList"/>
    <dgm:cxn modelId="{186A7A0E-1C91-46E2-961F-2B489EB2CFA4}" type="presParOf" srcId="{3AF9C86E-EF53-48D7-8677-18004193B079}" destId="{6B86E2F7-0021-4402-8C49-7B69C1676598}" srcOrd="0" destOrd="0" presId="urn:microsoft.com/office/officeart/2008/layout/LinedList"/>
    <dgm:cxn modelId="{CABC731A-F6B9-47F2-B41D-3AEE06DBC30F}" type="presParOf" srcId="{3AF9C86E-EF53-48D7-8677-18004193B079}" destId="{757AF198-8197-41B4-99BD-C2EC6191D9DC}" srcOrd="1" destOrd="0" presId="urn:microsoft.com/office/officeart/2008/layout/LinedList"/>
    <dgm:cxn modelId="{58967DB3-B9EC-4DB9-AB02-03FFC5C7DF24}" type="presParOf" srcId="{691526C0-5A95-4321-A461-AD8D29D73203}" destId="{CB07D6DF-4129-4528-8D24-931DFBB4A5B0}" srcOrd="12" destOrd="0" presId="urn:microsoft.com/office/officeart/2008/layout/LinedList"/>
    <dgm:cxn modelId="{EEFF20CC-21BD-4B00-96AC-9D67B87D986B}" type="presParOf" srcId="{691526C0-5A95-4321-A461-AD8D29D73203}" destId="{5B7A5BE1-257B-4D66-9E7D-19712A25CEE1}" srcOrd="13" destOrd="0" presId="urn:microsoft.com/office/officeart/2008/layout/LinedList"/>
    <dgm:cxn modelId="{6825CA59-459F-46F3-8F3D-BEBA93497C62}" type="presParOf" srcId="{5B7A5BE1-257B-4D66-9E7D-19712A25CEE1}" destId="{AE9605CA-4EE2-4A39-AAEA-923702250DFE}" srcOrd="0" destOrd="0" presId="urn:microsoft.com/office/officeart/2008/layout/LinedList"/>
    <dgm:cxn modelId="{8AD38BCC-EDE2-450D-811E-4946BD4C8BCF}" type="presParOf" srcId="{5B7A5BE1-257B-4D66-9E7D-19712A25CEE1}" destId="{7A88BA39-A727-4FEF-BB45-C214C09FDAFE}" srcOrd="1" destOrd="0" presId="urn:microsoft.com/office/officeart/2008/layout/LinedList"/>
    <dgm:cxn modelId="{9D4C9FD1-3257-4FF0-BEE4-185CA0F72E80}" type="presParOf" srcId="{691526C0-5A95-4321-A461-AD8D29D73203}" destId="{48C51209-7530-46F4-9B2B-A7A66B5A627D}" srcOrd="14" destOrd="0" presId="urn:microsoft.com/office/officeart/2008/layout/LinedList"/>
    <dgm:cxn modelId="{EB80C54F-2247-4017-BF8F-37AF031EE31F}" type="presParOf" srcId="{691526C0-5A95-4321-A461-AD8D29D73203}" destId="{60F54209-4D9A-4A1C-918E-6047279007AC}" srcOrd="15" destOrd="0" presId="urn:microsoft.com/office/officeart/2008/layout/LinedList"/>
    <dgm:cxn modelId="{BB31B45A-EE18-457A-9618-2E1C10D8F7CD}" type="presParOf" srcId="{60F54209-4D9A-4A1C-918E-6047279007AC}" destId="{D207086F-50D2-436D-AA9F-7D8FFDDE59C4}" srcOrd="0" destOrd="0" presId="urn:microsoft.com/office/officeart/2008/layout/LinedList"/>
    <dgm:cxn modelId="{CCBDE93A-6A05-4F05-ACC7-46FEF436268B}" type="presParOf" srcId="{60F54209-4D9A-4A1C-918E-6047279007AC}" destId="{3D49CB4D-021B-4253-8D66-8497F1D5FE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A237C3-DC08-46D9-8BEC-D835282C010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97AE630-8CBD-43F8-BA30-D2BEF04C5FC0}">
      <dgm:prSet/>
      <dgm:spPr/>
      <dgm:t>
        <a:bodyPr/>
        <a:lstStyle/>
        <a:p>
          <a:r>
            <a:rPr lang="en-US"/>
            <a:t>Healthcare Proxy</a:t>
          </a:r>
        </a:p>
      </dgm:t>
    </dgm:pt>
    <dgm:pt modelId="{D6916AB5-B953-4045-B6FA-547988C7521B}" type="parTrans" cxnId="{541A3190-B58C-42EC-9A42-6E313E1081CB}">
      <dgm:prSet/>
      <dgm:spPr/>
      <dgm:t>
        <a:bodyPr/>
        <a:lstStyle/>
        <a:p>
          <a:endParaRPr lang="en-US"/>
        </a:p>
      </dgm:t>
    </dgm:pt>
    <dgm:pt modelId="{19BC646F-9583-4E95-969E-D30B63E264BE}" type="sibTrans" cxnId="{541A3190-B58C-42EC-9A42-6E313E1081CB}">
      <dgm:prSet/>
      <dgm:spPr/>
      <dgm:t>
        <a:bodyPr/>
        <a:lstStyle/>
        <a:p>
          <a:endParaRPr lang="en-US"/>
        </a:p>
      </dgm:t>
    </dgm:pt>
    <dgm:pt modelId="{F2FB84CC-A30A-47E6-A34F-75E8414538DF}">
      <dgm:prSet/>
      <dgm:spPr/>
      <dgm:t>
        <a:bodyPr/>
        <a:lstStyle/>
        <a:p>
          <a:r>
            <a:rPr lang="en-US"/>
            <a:t>Living Will)</a:t>
          </a:r>
        </a:p>
      </dgm:t>
    </dgm:pt>
    <dgm:pt modelId="{1D879A84-C3A1-4C0C-928C-6277D41EE937}" type="parTrans" cxnId="{68BC00C7-1B63-486F-8108-55015867CAF5}">
      <dgm:prSet/>
      <dgm:spPr/>
      <dgm:t>
        <a:bodyPr/>
        <a:lstStyle/>
        <a:p>
          <a:endParaRPr lang="en-US"/>
        </a:p>
      </dgm:t>
    </dgm:pt>
    <dgm:pt modelId="{66FBBD0B-DE9E-456D-98EE-006ABCB7B77F}" type="sibTrans" cxnId="{68BC00C7-1B63-486F-8108-55015867CAF5}">
      <dgm:prSet/>
      <dgm:spPr/>
      <dgm:t>
        <a:bodyPr/>
        <a:lstStyle/>
        <a:p>
          <a:endParaRPr lang="en-US"/>
        </a:p>
      </dgm:t>
    </dgm:pt>
    <dgm:pt modelId="{FE1CCDC6-A4AE-4084-B8D8-3236A865ADC1}">
      <dgm:prSet/>
      <dgm:spPr/>
      <dgm:t>
        <a:bodyPr/>
        <a:lstStyle/>
        <a:p>
          <a:r>
            <a:rPr lang="en-US"/>
            <a:t>Power of Attorney</a:t>
          </a:r>
        </a:p>
      </dgm:t>
    </dgm:pt>
    <dgm:pt modelId="{0823EDA7-2A7C-45D4-AF01-1D6C93D934D7}" type="parTrans" cxnId="{B70816C9-FE2C-48A6-9F44-6A80295B3DAB}">
      <dgm:prSet/>
      <dgm:spPr/>
      <dgm:t>
        <a:bodyPr/>
        <a:lstStyle/>
        <a:p>
          <a:endParaRPr lang="en-US"/>
        </a:p>
      </dgm:t>
    </dgm:pt>
    <dgm:pt modelId="{36A53B72-E007-4F4A-80B7-BF4F9D590001}" type="sibTrans" cxnId="{B70816C9-FE2C-48A6-9F44-6A80295B3DAB}">
      <dgm:prSet/>
      <dgm:spPr/>
      <dgm:t>
        <a:bodyPr/>
        <a:lstStyle/>
        <a:p>
          <a:endParaRPr lang="en-US"/>
        </a:p>
      </dgm:t>
    </dgm:pt>
    <dgm:pt modelId="{8734640E-CA5F-4288-930B-109A938BBE58}">
      <dgm:prSet/>
      <dgm:spPr/>
      <dgm:t>
        <a:bodyPr/>
        <a:lstStyle/>
        <a:p>
          <a:r>
            <a:rPr lang="en-US"/>
            <a:t>MOLST (Method of Life Sustaining Treatment) Form </a:t>
          </a:r>
        </a:p>
      </dgm:t>
    </dgm:pt>
    <dgm:pt modelId="{36435E98-EEC2-4A94-ABDC-CB2EDBAF55E5}" type="parTrans" cxnId="{A8E17C1B-AB52-48DD-988A-59C2A23FF137}">
      <dgm:prSet/>
      <dgm:spPr/>
      <dgm:t>
        <a:bodyPr/>
        <a:lstStyle/>
        <a:p>
          <a:endParaRPr lang="en-US"/>
        </a:p>
      </dgm:t>
    </dgm:pt>
    <dgm:pt modelId="{B58CE07B-E5B4-408A-B1FA-38F96ED9DBB5}" type="sibTrans" cxnId="{A8E17C1B-AB52-48DD-988A-59C2A23FF137}">
      <dgm:prSet/>
      <dgm:spPr/>
      <dgm:t>
        <a:bodyPr/>
        <a:lstStyle/>
        <a:p>
          <a:endParaRPr lang="en-US"/>
        </a:p>
      </dgm:t>
    </dgm:pt>
    <dgm:pt modelId="{BEE7D840-9EF1-4820-A6AD-154784174ECE}" type="pres">
      <dgm:prSet presAssocID="{52A237C3-DC08-46D9-8BEC-D835282C0108}" presName="linear" presStyleCnt="0">
        <dgm:presLayoutVars>
          <dgm:animLvl val="lvl"/>
          <dgm:resizeHandles val="exact"/>
        </dgm:presLayoutVars>
      </dgm:prSet>
      <dgm:spPr/>
      <dgm:t>
        <a:bodyPr/>
        <a:lstStyle/>
        <a:p>
          <a:endParaRPr lang="en-US"/>
        </a:p>
      </dgm:t>
    </dgm:pt>
    <dgm:pt modelId="{1B8128C6-679B-4CA6-9ACA-943FC1B8738B}" type="pres">
      <dgm:prSet presAssocID="{897AE630-8CBD-43F8-BA30-D2BEF04C5FC0}" presName="parentText" presStyleLbl="node1" presStyleIdx="0" presStyleCnt="4">
        <dgm:presLayoutVars>
          <dgm:chMax val="0"/>
          <dgm:bulletEnabled val="1"/>
        </dgm:presLayoutVars>
      </dgm:prSet>
      <dgm:spPr/>
      <dgm:t>
        <a:bodyPr/>
        <a:lstStyle/>
        <a:p>
          <a:endParaRPr lang="en-US"/>
        </a:p>
      </dgm:t>
    </dgm:pt>
    <dgm:pt modelId="{310A85CF-2821-44CE-9ACF-4FB22F0B2432}" type="pres">
      <dgm:prSet presAssocID="{19BC646F-9583-4E95-969E-D30B63E264BE}" presName="spacer" presStyleCnt="0"/>
      <dgm:spPr/>
    </dgm:pt>
    <dgm:pt modelId="{781BEB71-DFBD-4E07-B4E6-E80E37D3E4DE}" type="pres">
      <dgm:prSet presAssocID="{F2FB84CC-A30A-47E6-A34F-75E8414538DF}" presName="parentText" presStyleLbl="node1" presStyleIdx="1" presStyleCnt="4">
        <dgm:presLayoutVars>
          <dgm:chMax val="0"/>
          <dgm:bulletEnabled val="1"/>
        </dgm:presLayoutVars>
      </dgm:prSet>
      <dgm:spPr/>
      <dgm:t>
        <a:bodyPr/>
        <a:lstStyle/>
        <a:p>
          <a:endParaRPr lang="en-US"/>
        </a:p>
      </dgm:t>
    </dgm:pt>
    <dgm:pt modelId="{0FEAC9C1-43CA-4217-A027-E945D19F3656}" type="pres">
      <dgm:prSet presAssocID="{66FBBD0B-DE9E-456D-98EE-006ABCB7B77F}" presName="spacer" presStyleCnt="0"/>
      <dgm:spPr/>
    </dgm:pt>
    <dgm:pt modelId="{9209713F-09E3-481B-947D-3568F1ADCED1}" type="pres">
      <dgm:prSet presAssocID="{FE1CCDC6-A4AE-4084-B8D8-3236A865ADC1}" presName="parentText" presStyleLbl="node1" presStyleIdx="2" presStyleCnt="4">
        <dgm:presLayoutVars>
          <dgm:chMax val="0"/>
          <dgm:bulletEnabled val="1"/>
        </dgm:presLayoutVars>
      </dgm:prSet>
      <dgm:spPr/>
      <dgm:t>
        <a:bodyPr/>
        <a:lstStyle/>
        <a:p>
          <a:endParaRPr lang="en-US"/>
        </a:p>
      </dgm:t>
    </dgm:pt>
    <dgm:pt modelId="{DB5E22DC-BB33-48BD-BBA7-EEF16D95553F}" type="pres">
      <dgm:prSet presAssocID="{36A53B72-E007-4F4A-80B7-BF4F9D590001}" presName="spacer" presStyleCnt="0"/>
      <dgm:spPr/>
    </dgm:pt>
    <dgm:pt modelId="{9BE78913-00C5-4B7F-B95E-73BB05C0E6AA}" type="pres">
      <dgm:prSet presAssocID="{8734640E-CA5F-4288-930B-109A938BBE58}" presName="parentText" presStyleLbl="node1" presStyleIdx="3" presStyleCnt="4">
        <dgm:presLayoutVars>
          <dgm:chMax val="0"/>
          <dgm:bulletEnabled val="1"/>
        </dgm:presLayoutVars>
      </dgm:prSet>
      <dgm:spPr/>
      <dgm:t>
        <a:bodyPr/>
        <a:lstStyle/>
        <a:p>
          <a:endParaRPr lang="en-US"/>
        </a:p>
      </dgm:t>
    </dgm:pt>
  </dgm:ptLst>
  <dgm:cxnLst>
    <dgm:cxn modelId="{1B906244-BFA8-439E-9083-EDBFA54B0317}" type="presOf" srcId="{FE1CCDC6-A4AE-4084-B8D8-3236A865ADC1}" destId="{9209713F-09E3-481B-947D-3568F1ADCED1}" srcOrd="0" destOrd="0" presId="urn:microsoft.com/office/officeart/2005/8/layout/vList2"/>
    <dgm:cxn modelId="{B70816C9-FE2C-48A6-9F44-6A80295B3DAB}" srcId="{52A237C3-DC08-46D9-8BEC-D835282C0108}" destId="{FE1CCDC6-A4AE-4084-B8D8-3236A865ADC1}" srcOrd="2" destOrd="0" parTransId="{0823EDA7-2A7C-45D4-AF01-1D6C93D934D7}" sibTransId="{36A53B72-E007-4F4A-80B7-BF4F9D590001}"/>
    <dgm:cxn modelId="{A8E17C1B-AB52-48DD-988A-59C2A23FF137}" srcId="{52A237C3-DC08-46D9-8BEC-D835282C0108}" destId="{8734640E-CA5F-4288-930B-109A938BBE58}" srcOrd="3" destOrd="0" parTransId="{36435E98-EEC2-4A94-ABDC-CB2EDBAF55E5}" sibTransId="{B58CE07B-E5B4-408A-B1FA-38F96ED9DBB5}"/>
    <dgm:cxn modelId="{9C3B9BE1-44CD-4630-936B-082CB233EC09}" type="presOf" srcId="{8734640E-CA5F-4288-930B-109A938BBE58}" destId="{9BE78913-00C5-4B7F-B95E-73BB05C0E6AA}" srcOrd="0" destOrd="0" presId="urn:microsoft.com/office/officeart/2005/8/layout/vList2"/>
    <dgm:cxn modelId="{68BC00C7-1B63-486F-8108-55015867CAF5}" srcId="{52A237C3-DC08-46D9-8BEC-D835282C0108}" destId="{F2FB84CC-A30A-47E6-A34F-75E8414538DF}" srcOrd="1" destOrd="0" parTransId="{1D879A84-C3A1-4C0C-928C-6277D41EE937}" sibTransId="{66FBBD0B-DE9E-456D-98EE-006ABCB7B77F}"/>
    <dgm:cxn modelId="{96795756-1199-4271-8169-F9DF0390B44A}" type="presOf" srcId="{52A237C3-DC08-46D9-8BEC-D835282C0108}" destId="{BEE7D840-9EF1-4820-A6AD-154784174ECE}" srcOrd="0" destOrd="0" presId="urn:microsoft.com/office/officeart/2005/8/layout/vList2"/>
    <dgm:cxn modelId="{CEA2CDD8-84B3-4102-BDD6-9D576BDC262B}" type="presOf" srcId="{897AE630-8CBD-43F8-BA30-D2BEF04C5FC0}" destId="{1B8128C6-679B-4CA6-9ACA-943FC1B8738B}" srcOrd="0" destOrd="0" presId="urn:microsoft.com/office/officeart/2005/8/layout/vList2"/>
    <dgm:cxn modelId="{541A3190-B58C-42EC-9A42-6E313E1081CB}" srcId="{52A237C3-DC08-46D9-8BEC-D835282C0108}" destId="{897AE630-8CBD-43F8-BA30-D2BEF04C5FC0}" srcOrd="0" destOrd="0" parTransId="{D6916AB5-B953-4045-B6FA-547988C7521B}" sibTransId="{19BC646F-9583-4E95-969E-D30B63E264BE}"/>
    <dgm:cxn modelId="{4D62EA4E-7F31-4081-AEC1-E6A162CD4B58}" type="presOf" srcId="{F2FB84CC-A30A-47E6-A34F-75E8414538DF}" destId="{781BEB71-DFBD-4E07-B4E6-E80E37D3E4DE}" srcOrd="0" destOrd="0" presId="urn:microsoft.com/office/officeart/2005/8/layout/vList2"/>
    <dgm:cxn modelId="{BD2FC930-16A0-4FCD-899E-27533F348593}" type="presParOf" srcId="{BEE7D840-9EF1-4820-A6AD-154784174ECE}" destId="{1B8128C6-679B-4CA6-9ACA-943FC1B8738B}" srcOrd="0" destOrd="0" presId="urn:microsoft.com/office/officeart/2005/8/layout/vList2"/>
    <dgm:cxn modelId="{258F9D96-ECAB-40FD-837E-CAAEB9E176B4}" type="presParOf" srcId="{BEE7D840-9EF1-4820-A6AD-154784174ECE}" destId="{310A85CF-2821-44CE-9ACF-4FB22F0B2432}" srcOrd="1" destOrd="0" presId="urn:microsoft.com/office/officeart/2005/8/layout/vList2"/>
    <dgm:cxn modelId="{4F5A357B-C599-4DDB-818E-DAD7AAFF06D7}" type="presParOf" srcId="{BEE7D840-9EF1-4820-A6AD-154784174ECE}" destId="{781BEB71-DFBD-4E07-B4E6-E80E37D3E4DE}" srcOrd="2" destOrd="0" presId="urn:microsoft.com/office/officeart/2005/8/layout/vList2"/>
    <dgm:cxn modelId="{70817D9E-150A-48DC-848C-33BF377B019C}" type="presParOf" srcId="{BEE7D840-9EF1-4820-A6AD-154784174ECE}" destId="{0FEAC9C1-43CA-4217-A027-E945D19F3656}" srcOrd="3" destOrd="0" presId="urn:microsoft.com/office/officeart/2005/8/layout/vList2"/>
    <dgm:cxn modelId="{78BA23A6-7E5E-45B3-A86A-264A7C520E79}" type="presParOf" srcId="{BEE7D840-9EF1-4820-A6AD-154784174ECE}" destId="{9209713F-09E3-481B-947D-3568F1ADCED1}" srcOrd="4" destOrd="0" presId="urn:microsoft.com/office/officeart/2005/8/layout/vList2"/>
    <dgm:cxn modelId="{F07D43D0-BF25-43CD-8204-8E5886AC00EC}" type="presParOf" srcId="{BEE7D840-9EF1-4820-A6AD-154784174ECE}" destId="{DB5E22DC-BB33-48BD-BBA7-EEF16D95553F}" srcOrd="5" destOrd="0" presId="urn:microsoft.com/office/officeart/2005/8/layout/vList2"/>
    <dgm:cxn modelId="{CD6B56D4-EA44-4837-8362-FEDFB7916E48}" type="presParOf" srcId="{BEE7D840-9EF1-4820-A6AD-154784174ECE}" destId="{9BE78913-00C5-4B7F-B95E-73BB05C0E6A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C8E395-4CE4-4CCE-BE0A-D3D738C1B6D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7100F7-EE0C-4C96-8B47-352606250BF1}">
      <dgm:prSet/>
      <dgm:spPr/>
      <dgm:t>
        <a:bodyPr/>
        <a:lstStyle/>
        <a:p>
          <a:r>
            <a:rPr lang="en-US"/>
            <a:t>Loss of verbal language skills</a:t>
          </a:r>
        </a:p>
      </dgm:t>
    </dgm:pt>
    <dgm:pt modelId="{8DE73EDE-2602-465E-A2F6-31286F6E7626}" type="parTrans" cxnId="{D010DD5A-3F65-4F17-B61C-B84EC78C4F43}">
      <dgm:prSet/>
      <dgm:spPr/>
      <dgm:t>
        <a:bodyPr/>
        <a:lstStyle/>
        <a:p>
          <a:endParaRPr lang="en-US"/>
        </a:p>
      </dgm:t>
    </dgm:pt>
    <dgm:pt modelId="{43AB915D-9471-4F0A-A012-02F82E363C98}" type="sibTrans" cxnId="{D010DD5A-3F65-4F17-B61C-B84EC78C4F43}">
      <dgm:prSet/>
      <dgm:spPr/>
      <dgm:t>
        <a:bodyPr/>
        <a:lstStyle/>
        <a:p>
          <a:endParaRPr lang="en-US"/>
        </a:p>
      </dgm:t>
    </dgm:pt>
    <dgm:pt modelId="{89744696-757B-4DB8-8BF4-10382773FF01}">
      <dgm:prSet/>
      <dgm:spPr/>
      <dgm:t>
        <a:bodyPr/>
        <a:lstStyle/>
        <a:p>
          <a:r>
            <a:rPr lang="en-US"/>
            <a:t>Impatience</a:t>
          </a:r>
        </a:p>
      </dgm:t>
    </dgm:pt>
    <dgm:pt modelId="{D9FA1EDB-BC7F-425E-9C1E-C1AC7BFE7EA7}" type="parTrans" cxnId="{13F84A8F-0E7E-4BBF-8EE8-9E6CA12BE673}">
      <dgm:prSet/>
      <dgm:spPr/>
      <dgm:t>
        <a:bodyPr/>
        <a:lstStyle/>
        <a:p>
          <a:endParaRPr lang="en-US"/>
        </a:p>
      </dgm:t>
    </dgm:pt>
    <dgm:pt modelId="{0FC67AC4-D138-454D-B61B-9BF895EBD4FD}" type="sibTrans" cxnId="{13F84A8F-0E7E-4BBF-8EE8-9E6CA12BE673}">
      <dgm:prSet/>
      <dgm:spPr/>
      <dgm:t>
        <a:bodyPr/>
        <a:lstStyle/>
        <a:p>
          <a:endParaRPr lang="en-US"/>
        </a:p>
      </dgm:t>
    </dgm:pt>
    <dgm:pt modelId="{9F8B37DA-651F-4100-9708-057DC944B533}">
      <dgm:prSet/>
      <dgm:spPr/>
      <dgm:t>
        <a:bodyPr/>
        <a:lstStyle/>
        <a:p>
          <a:r>
            <a:rPr lang="en-US"/>
            <a:t>Stuck within themselves and in places of time</a:t>
          </a:r>
        </a:p>
      </dgm:t>
    </dgm:pt>
    <dgm:pt modelId="{AE0536DF-33C8-4CF6-8404-9956E2AE443B}" type="parTrans" cxnId="{A39D120F-00DD-4037-99EB-9B779A22E594}">
      <dgm:prSet/>
      <dgm:spPr/>
      <dgm:t>
        <a:bodyPr/>
        <a:lstStyle/>
        <a:p>
          <a:endParaRPr lang="en-US"/>
        </a:p>
      </dgm:t>
    </dgm:pt>
    <dgm:pt modelId="{E0451AE0-8852-43A7-94A3-6E50C2688EDA}" type="sibTrans" cxnId="{A39D120F-00DD-4037-99EB-9B779A22E594}">
      <dgm:prSet/>
      <dgm:spPr/>
      <dgm:t>
        <a:bodyPr/>
        <a:lstStyle/>
        <a:p>
          <a:endParaRPr lang="en-US"/>
        </a:p>
      </dgm:t>
    </dgm:pt>
    <dgm:pt modelId="{F6025BE2-289E-42C0-9180-5FF75D82B5CA}">
      <dgm:prSet/>
      <dgm:spPr/>
      <dgm:t>
        <a:bodyPr/>
        <a:lstStyle/>
        <a:p>
          <a:r>
            <a:rPr lang="en-US"/>
            <a:t>May withdraw socially or become loud and disruptive</a:t>
          </a:r>
        </a:p>
      </dgm:t>
    </dgm:pt>
    <dgm:pt modelId="{B89D076D-73CB-4AB7-86A4-DA5CFF498FFA}" type="parTrans" cxnId="{0CF5D627-C3B7-4BB6-8191-693D44598A02}">
      <dgm:prSet/>
      <dgm:spPr/>
      <dgm:t>
        <a:bodyPr/>
        <a:lstStyle/>
        <a:p>
          <a:endParaRPr lang="en-US"/>
        </a:p>
      </dgm:t>
    </dgm:pt>
    <dgm:pt modelId="{FC57D7ED-76B3-4671-A5C5-6F82C19A2600}" type="sibTrans" cxnId="{0CF5D627-C3B7-4BB6-8191-693D44598A02}">
      <dgm:prSet/>
      <dgm:spPr/>
      <dgm:t>
        <a:bodyPr/>
        <a:lstStyle/>
        <a:p>
          <a:endParaRPr lang="en-US"/>
        </a:p>
      </dgm:t>
    </dgm:pt>
    <dgm:pt modelId="{D2CAD219-37A9-426E-883A-9D1EED15CFE1}">
      <dgm:prSet/>
      <dgm:spPr/>
      <dgm:t>
        <a:bodyPr/>
        <a:lstStyle/>
        <a:p>
          <a:r>
            <a:rPr lang="en-US"/>
            <a:t>Needs sensations-taste, touch, smell, sight and feel</a:t>
          </a:r>
        </a:p>
      </dgm:t>
    </dgm:pt>
    <dgm:pt modelId="{BF736A50-A43A-40D9-A210-8314E4AEB934}" type="parTrans" cxnId="{521B8C88-88A1-46D5-9E0A-742FD8BD98B7}">
      <dgm:prSet/>
      <dgm:spPr/>
      <dgm:t>
        <a:bodyPr/>
        <a:lstStyle/>
        <a:p>
          <a:endParaRPr lang="en-US"/>
        </a:p>
      </dgm:t>
    </dgm:pt>
    <dgm:pt modelId="{1CD549D3-AD62-4539-9921-31B307EBCDE4}" type="sibTrans" cxnId="{521B8C88-88A1-46D5-9E0A-742FD8BD98B7}">
      <dgm:prSet/>
      <dgm:spPr/>
      <dgm:t>
        <a:bodyPr/>
        <a:lstStyle/>
        <a:p>
          <a:endParaRPr lang="en-US"/>
        </a:p>
      </dgm:t>
    </dgm:pt>
    <dgm:pt modelId="{CC22A61D-70F7-4E35-AFE9-4B23304B5260}" type="pres">
      <dgm:prSet presAssocID="{E0C8E395-4CE4-4CCE-BE0A-D3D738C1B6DA}" presName="linear" presStyleCnt="0">
        <dgm:presLayoutVars>
          <dgm:animLvl val="lvl"/>
          <dgm:resizeHandles val="exact"/>
        </dgm:presLayoutVars>
      </dgm:prSet>
      <dgm:spPr/>
      <dgm:t>
        <a:bodyPr/>
        <a:lstStyle/>
        <a:p>
          <a:endParaRPr lang="en-US"/>
        </a:p>
      </dgm:t>
    </dgm:pt>
    <dgm:pt modelId="{8C842A43-AD27-439C-B7A9-5C79256392BC}" type="pres">
      <dgm:prSet presAssocID="{767100F7-EE0C-4C96-8B47-352606250BF1}" presName="parentText" presStyleLbl="node1" presStyleIdx="0" presStyleCnt="5">
        <dgm:presLayoutVars>
          <dgm:chMax val="0"/>
          <dgm:bulletEnabled val="1"/>
        </dgm:presLayoutVars>
      </dgm:prSet>
      <dgm:spPr/>
      <dgm:t>
        <a:bodyPr/>
        <a:lstStyle/>
        <a:p>
          <a:endParaRPr lang="en-US"/>
        </a:p>
      </dgm:t>
    </dgm:pt>
    <dgm:pt modelId="{415AFD1E-CFBD-4333-803E-A317DBEFAF15}" type="pres">
      <dgm:prSet presAssocID="{43AB915D-9471-4F0A-A012-02F82E363C98}" presName="spacer" presStyleCnt="0"/>
      <dgm:spPr/>
    </dgm:pt>
    <dgm:pt modelId="{D78954C4-F315-4B53-A284-D3FCF562525F}" type="pres">
      <dgm:prSet presAssocID="{89744696-757B-4DB8-8BF4-10382773FF01}" presName="parentText" presStyleLbl="node1" presStyleIdx="1" presStyleCnt="5">
        <dgm:presLayoutVars>
          <dgm:chMax val="0"/>
          <dgm:bulletEnabled val="1"/>
        </dgm:presLayoutVars>
      </dgm:prSet>
      <dgm:spPr/>
      <dgm:t>
        <a:bodyPr/>
        <a:lstStyle/>
        <a:p>
          <a:endParaRPr lang="en-US"/>
        </a:p>
      </dgm:t>
    </dgm:pt>
    <dgm:pt modelId="{8FE07292-D87A-4E85-9E50-D19FCF573F7E}" type="pres">
      <dgm:prSet presAssocID="{0FC67AC4-D138-454D-B61B-9BF895EBD4FD}" presName="spacer" presStyleCnt="0"/>
      <dgm:spPr/>
    </dgm:pt>
    <dgm:pt modelId="{D6467DC8-C39D-41E6-8D67-7007BF6B1FB0}" type="pres">
      <dgm:prSet presAssocID="{9F8B37DA-651F-4100-9708-057DC944B533}" presName="parentText" presStyleLbl="node1" presStyleIdx="2" presStyleCnt="5">
        <dgm:presLayoutVars>
          <dgm:chMax val="0"/>
          <dgm:bulletEnabled val="1"/>
        </dgm:presLayoutVars>
      </dgm:prSet>
      <dgm:spPr/>
      <dgm:t>
        <a:bodyPr/>
        <a:lstStyle/>
        <a:p>
          <a:endParaRPr lang="en-US"/>
        </a:p>
      </dgm:t>
    </dgm:pt>
    <dgm:pt modelId="{3D7F23D4-6D4F-497C-953E-B5A22E579FC9}" type="pres">
      <dgm:prSet presAssocID="{E0451AE0-8852-43A7-94A3-6E50C2688EDA}" presName="spacer" presStyleCnt="0"/>
      <dgm:spPr/>
    </dgm:pt>
    <dgm:pt modelId="{2CC1ECBB-D2C9-4098-B508-79B31931232E}" type="pres">
      <dgm:prSet presAssocID="{F6025BE2-289E-42C0-9180-5FF75D82B5CA}" presName="parentText" presStyleLbl="node1" presStyleIdx="3" presStyleCnt="5">
        <dgm:presLayoutVars>
          <dgm:chMax val="0"/>
          <dgm:bulletEnabled val="1"/>
        </dgm:presLayoutVars>
      </dgm:prSet>
      <dgm:spPr/>
      <dgm:t>
        <a:bodyPr/>
        <a:lstStyle/>
        <a:p>
          <a:endParaRPr lang="en-US"/>
        </a:p>
      </dgm:t>
    </dgm:pt>
    <dgm:pt modelId="{057E33E0-D24A-4729-81D4-A34735905FDF}" type="pres">
      <dgm:prSet presAssocID="{FC57D7ED-76B3-4671-A5C5-6F82C19A2600}" presName="spacer" presStyleCnt="0"/>
      <dgm:spPr/>
    </dgm:pt>
    <dgm:pt modelId="{76733309-41F6-47DA-A5E9-3140C2E4CBBA}" type="pres">
      <dgm:prSet presAssocID="{D2CAD219-37A9-426E-883A-9D1EED15CFE1}" presName="parentText" presStyleLbl="node1" presStyleIdx="4" presStyleCnt="5">
        <dgm:presLayoutVars>
          <dgm:chMax val="0"/>
          <dgm:bulletEnabled val="1"/>
        </dgm:presLayoutVars>
      </dgm:prSet>
      <dgm:spPr/>
      <dgm:t>
        <a:bodyPr/>
        <a:lstStyle/>
        <a:p>
          <a:endParaRPr lang="en-US"/>
        </a:p>
      </dgm:t>
    </dgm:pt>
  </dgm:ptLst>
  <dgm:cxnLst>
    <dgm:cxn modelId="{240884C1-E261-41EC-BC03-754B4AB5E440}" type="presOf" srcId="{F6025BE2-289E-42C0-9180-5FF75D82B5CA}" destId="{2CC1ECBB-D2C9-4098-B508-79B31931232E}" srcOrd="0" destOrd="0" presId="urn:microsoft.com/office/officeart/2005/8/layout/vList2"/>
    <dgm:cxn modelId="{13F84A8F-0E7E-4BBF-8EE8-9E6CA12BE673}" srcId="{E0C8E395-4CE4-4CCE-BE0A-D3D738C1B6DA}" destId="{89744696-757B-4DB8-8BF4-10382773FF01}" srcOrd="1" destOrd="0" parTransId="{D9FA1EDB-BC7F-425E-9C1E-C1AC7BFE7EA7}" sibTransId="{0FC67AC4-D138-454D-B61B-9BF895EBD4FD}"/>
    <dgm:cxn modelId="{0CF5D627-C3B7-4BB6-8191-693D44598A02}" srcId="{E0C8E395-4CE4-4CCE-BE0A-D3D738C1B6DA}" destId="{F6025BE2-289E-42C0-9180-5FF75D82B5CA}" srcOrd="3" destOrd="0" parTransId="{B89D076D-73CB-4AB7-86A4-DA5CFF498FFA}" sibTransId="{FC57D7ED-76B3-4671-A5C5-6F82C19A2600}"/>
    <dgm:cxn modelId="{D010DD5A-3F65-4F17-B61C-B84EC78C4F43}" srcId="{E0C8E395-4CE4-4CCE-BE0A-D3D738C1B6DA}" destId="{767100F7-EE0C-4C96-8B47-352606250BF1}" srcOrd="0" destOrd="0" parTransId="{8DE73EDE-2602-465E-A2F6-31286F6E7626}" sibTransId="{43AB915D-9471-4F0A-A012-02F82E363C98}"/>
    <dgm:cxn modelId="{0F8EC9F3-0566-444B-B4DE-FD1DF208F096}" type="presOf" srcId="{D2CAD219-37A9-426E-883A-9D1EED15CFE1}" destId="{76733309-41F6-47DA-A5E9-3140C2E4CBBA}" srcOrd="0" destOrd="0" presId="urn:microsoft.com/office/officeart/2005/8/layout/vList2"/>
    <dgm:cxn modelId="{A39D120F-00DD-4037-99EB-9B779A22E594}" srcId="{E0C8E395-4CE4-4CCE-BE0A-D3D738C1B6DA}" destId="{9F8B37DA-651F-4100-9708-057DC944B533}" srcOrd="2" destOrd="0" parTransId="{AE0536DF-33C8-4CF6-8404-9956E2AE443B}" sibTransId="{E0451AE0-8852-43A7-94A3-6E50C2688EDA}"/>
    <dgm:cxn modelId="{97ABE84F-D608-4BAD-8CDD-51FF6F919167}" type="presOf" srcId="{9F8B37DA-651F-4100-9708-057DC944B533}" destId="{D6467DC8-C39D-41E6-8D67-7007BF6B1FB0}" srcOrd="0" destOrd="0" presId="urn:microsoft.com/office/officeart/2005/8/layout/vList2"/>
    <dgm:cxn modelId="{BF95D009-E655-41F7-80A7-B630E280A743}" type="presOf" srcId="{E0C8E395-4CE4-4CCE-BE0A-D3D738C1B6DA}" destId="{CC22A61D-70F7-4E35-AFE9-4B23304B5260}" srcOrd="0" destOrd="0" presId="urn:microsoft.com/office/officeart/2005/8/layout/vList2"/>
    <dgm:cxn modelId="{521B8C88-88A1-46D5-9E0A-742FD8BD98B7}" srcId="{E0C8E395-4CE4-4CCE-BE0A-D3D738C1B6DA}" destId="{D2CAD219-37A9-426E-883A-9D1EED15CFE1}" srcOrd="4" destOrd="0" parTransId="{BF736A50-A43A-40D9-A210-8314E4AEB934}" sibTransId="{1CD549D3-AD62-4539-9921-31B307EBCDE4}"/>
    <dgm:cxn modelId="{B1F4BD53-FB32-4C09-BE94-CA7834DA5CE3}" type="presOf" srcId="{767100F7-EE0C-4C96-8B47-352606250BF1}" destId="{8C842A43-AD27-439C-B7A9-5C79256392BC}" srcOrd="0" destOrd="0" presId="urn:microsoft.com/office/officeart/2005/8/layout/vList2"/>
    <dgm:cxn modelId="{AFA82BFE-DFEC-4900-B743-C3C5327F3111}" type="presOf" srcId="{89744696-757B-4DB8-8BF4-10382773FF01}" destId="{D78954C4-F315-4B53-A284-D3FCF562525F}" srcOrd="0" destOrd="0" presId="urn:microsoft.com/office/officeart/2005/8/layout/vList2"/>
    <dgm:cxn modelId="{3A8169BD-BA12-434E-8F87-73A84FD66066}" type="presParOf" srcId="{CC22A61D-70F7-4E35-AFE9-4B23304B5260}" destId="{8C842A43-AD27-439C-B7A9-5C79256392BC}" srcOrd="0" destOrd="0" presId="urn:microsoft.com/office/officeart/2005/8/layout/vList2"/>
    <dgm:cxn modelId="{FB1C9EF0-982B-4813-B55B-C46A7DCFFF5C}" type="presParOf" srcId="{CC22A61D-70F7-4E35-AFE9-4B23304B5260}" destId="{415AFD1E-CFBD-4333-803E-A317DBEFAF15}" srcOrd="1" destOrd="0" presId="urn:microsoft.com/office/officeart/2005/8/layout/vList2"/>
    <dgm:cxn modelId="{20F4342A-5399-4DAE-AACF-ABC076AC4E57}" type="presParOf" srcId="{CC22A61D-70F7-4E35-AFE9-4B23304B5260}" destId="{D78954C4-F315-4B53-A284-D3FCF562525F}" srcOrd="2" destOrd="0" presId="urn:microsoft.com/office/officeart/2005/8/layout/vList2"/>
    <dgm:cxn modelId="{FC58FDE6-00F9-48D3-908C-1FD15CDDA787}" type="presParOf" srcId="{CC22A61D-70F7-4E35-AFE9-4B23304B5260}" destId="{8FE07292-D87A-4E85-9E50-D19FCF573F7E}" srcOrd="3" destOrd="0" presId="urn:microsoft.com/office/officeart/2005/8/layout/vList2"/>
    <dgm:cxn modelId="{0C950EB9-CA27-44D4-AA7E-2F98D27C3039}" type="presParOf" srcId="{CC22A61D-70F7-4E35-AFE9-4B23304B5260}" destId="{D6467DC8-C39D-41E6-8D67-7007BF6B1FB0}" srcOrd="4" destOrd="0" presId="urn:microsoft.com/office/officeart/2005/8/layout/vList2"/>
    <dgm:cxn modelId="{4C6911E6-F2A1-4949-A858-1836D5EB84F7}" type="presParOf" srcId="{CC22A61D-70F7-4E35-AFE9-4B23304B5260}" destId="{3D7F23D4-6D4F-497C-953E-B5A22E579FC9}" srcOrd="5" destOrd="0" presId="urn:microsoft.com/office/officeart/2005/8/layout/vList2"/>
    <dgm:cxn modelId="{A3C123E1-ED5B-4A04-B11D-91C3A12FC6FD}" type="presParOf" srcId="{CC22A61D-70F7-4E35-AFE9-4B23304B5260}" destId="{2CC1ECBB-D2C9-4098-B508-79B31931232E}" srcOrd="6" destOrd="0" presId="urn:microsoft.com/office/officeart/2005/8/layout/vList2"/>
    <dgm:cxn modelId="{26A4C84B-528F-437C-837D-5354FABA764A}" type="presParOf" srcId="{CC22A61D-70F7-4E35-AFE9-4B23304B5260}" destId="{057E33E0-D24A-4729-81D4-A34735905FDF}" srcOrd="7" destOrd="0" presId="urn:microsoft.com/office/officeart/2005/8/layout/vList2"/>
    <dgm:cxn modelId="{61F8CD0D-BC2F-4633-8317-D741C9068066}" type="presParOf" srcId="{CC22A61D-70F7-4E35-AFE9-4B23304B5260}" destId="{76733309-41F6-47DA-A5E9-3140C2E4CBB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292500-6422-4468-8B80-32F4A2B8F06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BF368DB-95EB-4BF2-A66A-7ECA0F79714C}">
      <dgm:prSet/>
      <dgm:spPr/>
      <dgm:t>
        <a:bodyPr/>
        <a:lstStyle/>
        <a:p>
          <a:r>
            <a:rPr lang="en-US"/>
            <a:t>Loss of fine motor skills</a:t>
          </a:r>
        </a:p>
      </dgm:t>
    </dgm:pt>
    <dgm:pt modelId="{1F091562-9B52-4211-85D5-C085C568A8A3}" type="parTrans" cxnId="{5E728D03-51EB-4256-9F0D-D12211AEC1DF}">
      <dgm:prSet/>
      <dgm:spPr/>
      <dgm:t>
        <a:bodyPr/>
        <a:lstStyle/>
        <a:p>
          <a:endParaRPr lang="en-US"/>
        </a:p>
      </dgm:t>
    </dgm:pt>
    <dgm:pt modelId="{60312943-9FDF-4FD3-9508-DF0C9D1925D3}" type="sibTrans" cxnId="{5E728D03-51EB-4256-9F0D-D12211AEC1DF}">
      <dgm:prSet/>
      <dgm:spPr/>
      <dgm:t>
        <a:bodyPr/>
        <a:lstStyle/>
        <a:p>
          <a:endParaRPr lang="en-US"/>
        </a:p>
      </dgm:t>
    </dgm:pt>
    <dgm:pt modelId="{24760714-0E0C-402D-9430-2926FB64737C}">
      <dgm:prSet/>
      <dgm:spPr/>
      <dgm:t>
        <a:bodyPr/>
        <a:lstStyle/>
        <a:p>
          <a:r>
            <a:rPr lang="en-US"/>
            <a:t>Hard to motivate</a:t>
          </a:r>
        </a:p>
      </dgm:t>
    </dgm:pt>
    <dgm:pt modelId="{09178AB2-3088-468C-BC1C-21B2EE4202B8}" type="parTrans" cxnId="{DA1E2B98-CB3A-4DFF-BC03-56F84D314E73}">
      <dgm:prSet/>
      <dgm:spPr/>
      <dgm:t>
        <a:bodyPr/>
        <a:lstStyle/>
        <a:p>
          <a:endParaRPr lang="en-US"/>
        </a:p>
      </dgm:t>
    </dgm:pt>
    <dgm:pt modelId="{59215232-8795-4539-8941-796FB81BD95B}" type="sibTrans" cxnId="{DA1E2B98-CB3A-4DFF-BC03-56F84D314E73}">
      <dgm:prSet/>
      <dgm:spPr/>
      <dgm:t>
        <a:bodyPr/>
        <a:lstStyle/>
        <a:p>
          <a:endParaRPr lang="en-US"/>
        </a:p>
      </dgm:t>
    </dgm:pt>
    <dgm:pt modelId="{9B7085A6-41D9-4C12-97C3-A2C9E701AB7D}">
      <dgm:prSet/>
      <dgm:spPr/>
      <dgm:t>
        <a:bodyPr/>
        <a:lstStyle/>
        <a:p>
          <a:r>
            <a:rPr lang="en-US"/>
            <a:t>Hard to stop when fixated</a:t>
          </a:r>
        </a:p>
      </dgm:t>
    </dgm:pt>
    <dgm:pt modelId="{37FDE198-EF86-4D11-9B0D-1DB82F38076B}" type="parTrans" cxnId="{414051D2-5C60-4456-9032-93253D421DBA}">
      <dgm:prSet/>
      <dgm:spPr/>
      <dgm:t>
        <a:bodyPr/>
        <a:lstStyle/>
        <a:p>
          <a:endParaRPr lang="en-US"/>
        </a:p>
      </dgm:t>
    </dgm:pt>
    <dgm:pt modelId="{F6FE0E0C-9A40-4DC9-9CF5-4912765F96CB}" type="sibTrans" cxnId="{414051D2-5C60-4456-9032-93253D421DBA}">
      <dgm:prSet/>
      <dgm:spPr/>
      <dgm:t>
        <a:bodyPr/>
        <a:lstStyle/>
        <a:p>
          <a:endParaRPr lang="en-US"/>
        </a:p>
      </dgm:t>
    </dgm:pt>
    <dgm:pt modelId="{B928C2C6-FA8E-4452-8427-A0BA8AC8D40D}">
      <dgm:prSet/>
      <dgm:spPr/>
      <dgm:t>
        <a:bodyPr/>
        <a:lstStyle/>
        <a:p>
          <a:r>
            <a:rPr lang="en-US"/>
            <a:t>Sensitive to surroundings</a:t>
          </a:r>
        </a:p>
      </dgm:t>
    </dgm:pt>
    <dgm:pt modelId="{1DE41B34-96A8-4288-8650-D4D55010B112}" type="parTrans" cxnId="{7A77BEB9-920A-49C7-B3FC-CC417441F2C3}">
      <dgm:prSet/>
      <dgm:spPr/>
      <dgm:t>
        <a:bodyPr/>
        <a:lstStyle/>
        <a:p>
          <a:endParaRPr lang="en-US"/>
        </a:p>
      </dgm:t>
    </dgm:pt>
    <dgm:pt modelId="{AEE1A3F8-240F-457E-922A-04DD5E9F13B6}" type="sibTrans" cxnId="{7A77BEB9-920A-49C7-B3FC-CC417441F2C3}">
      <dgm:prSet/>
      <dgm:spPr/>
      <dgm:t>
        <a:bodyPr/>
        <a:lstStyle/>
        <a:p>
          <a:endParaRPr lang="en-US"/>
        </a:p>
      </dgm:t>
    </dgm:pt>
    <dgm:pt modelId="{12AB8B46-2B4E-4A98-9ACC-8A7F5AC24E69}">
      <dgm:prSet/>
      <dgm:spPr/>
      <dgm:t>
        <a:bodyPr/>
        <a:lstStyle/>
        <a:p>
          <a:r>
            <a:rPr lang="en-US"/>
            <a:t>Withdrawn socially </a:t>
          </a:r>
        </a:p>
      </dgm:t>
    </dgm:pt>
    <dgm:pt modelId="{63B84DD9-2EA1-45C6-A420-1B91EB68CA59}" type="parTrans" cxnId="{793F1320-DCAC-4797-9537-204110B629B7}">
      <dgm:prSet/>
      <dgm:spPr/>
      <dgm:t>
        <a:bodyPr/>
        <a:lstStyle/>
        <a:p>
          <a:endParaRPr lang="en-US"/>
        </a:p>
      </dgm:t>
    </dgm:pt>
    <dgm:pt modelId="{D3B17193-565E-4C0A-9034-72E4F9EC0495}" type="sibTrans" cxnId="{793F1320-DCAC-4797-9537-204110B629B7}">
      <dgm:prSet/>
      <dgm:spPr/>
      <dgm:t>
        <a:bodyPr/>
        <a:lstStyle/>
        <a:p>
          <a:endParaRPr lang="en-US"/>
        </a:p>
      </dgm:t>
    </dgm:pt>
    <dgm:pt modelId="{D57C47A6-03EE-4881-856C-308557EFDCDD}">
      <dgm:prSet/>
      <dgm:spPr/>
      <dgm:t>
        <a:bodyPr/>
        <a:lstStyle/>
        <a:p>
          <a:r>
            <a:rPr lang="en-US"/>
            <a:t>Loss of automatic response</a:t>
          </a:r>
        </a:p>
      </dgm:t>
    </dgm:pt>
    <dgm:pt modelId="{27DF33F0-639D-4747-9252-07DBE1D93577}" type="parTrans" cxnId="{F714B4DE-B6B1-467D-8014-21742DB6484D}">
      <dgm:prSet/>
      <dgm:spPr/>
      <dgm:t>
        <a:bodyPr/>
        <a:lstStyle/>
        <a:p>
          <a:endParaRPr lang="en-US"/>
        </a:p>
      </dgm:t>
    </dgm:pt>
    <dgm:pt modelId="{9BAC1CEF-A31F-4D6B-BEF1-20EF1643B978}" type="sibTrans" cxnId="{F714B4DE-B6B1-467D-8014-21742DB6484D}">
      <dgm:prSet/>
      <dgm:spPr/>
      <dgm:t>
        <a:bodyPr/>
        <a:lstStyle/>
        <a:p>
          <a:endParaRPr lang="en-US"/>
        </a:p>
      </dgm:t>
    </dgm:pt>
    <dgm:pt modelId="{60A05C7F-9D16-49B3-AEE5-F321E0E37AA1}">
      <dgm:prSet/>
      <dgm:spPr/>
      <dgm:t>
        <a:bodyPr/>
        <a:lstStyle/>
        <a:p>
          <a:r>
            <a:rPr lang="en-US"/>
            <a:t>Fearful </a:t>
          </a:r>
        </a:p>
      </dgm:t>
    </dgm:pt>
    <dgm:pt modelId="{21E633B5-85EC-4275-B71E-D432CF0F8631}" type="parTrans" cxnId="{E9ACE010-8129-4958-B9E4-19959096FADE}">
      <dgm:prSet/>
      <dgm:spPr/>
      <dgm:t>
        <a:bodyPr/>
        <a:lstStyle/>
        <a:p>
          <a:endParaRPr lang="en-US"/>
        </a:p>
      </dgm:t>
    </dgm:pt>
    <dgm:pt modelId="{85656595-0A0D-4EA3-88BF-89FD05BBFB1A}" type="sibTrans" cxnId="{E9ACE010-8129-4958-B9E4-19959096FADE}">
      <dgm:prSet/>
      <dgm:spPr/>
      <dgm:t>
        <a:bodyPr/>
        <a:lstStyle/>
        <a:p>
          <a:endParaRPr lang="en-US"/>
        </a:p>
      </dgm:t>
    </dgm:pt>
    <dgm:pt modelId="{A0E3754C-9629-401D-A5BA-A82C533549F6}" type="pres">
      <dgm:prSet presAssocID="{94292500-6422-4468-8B80-32F4A2B8F068}" presName="vert0" presStyleCnt="0">
        <dgm:presLayoutVars>
          <dgm:dir/>
          <dgm:animOne val="branch"/>
          <dgm:animLvl val="lvl"/>
        </dgm:presLayoutVars>
      </dgm:prSet>
      <dgm:spPr/>
      <dgm:t>
        <a:bodyPr/>
        <a:lstStyle/>
        <a:p>
          <a:endParaRPr lang="en-US"/>
        </a:p>
      </dgm:t>
    </dgm:pt>
    <dgm:pt modelId="{AD1F020A-C393-4C74-B1D6-9DB5EE32AB9A}" type="pres">
      <dgm:prSet presAssocID="{DBF368DB-95EB-4BF2-A66A-7ECA0F79714C}" presName="thickLine" presStyleLbl="alignNode1" presStyleIdx="0" presStyleCnt="7"/>
      <dgm:spPr/>
    </dgm:pt>
    <dgm:pt modelId="{F77B1AD8-3B81-4F29-97EE-F29029C9DCD8}" type="pres">
      <dgm:prSet presAssocID="{DBF368DB-95EB-4BF2-A66A-7ECA0F79714C}" presName="horz1" presStyleCnt="0"/>
      <dgm:spPr/>
    </dgm:pt>
    <dgm:pt modelId="{262D491E-78E6-4C64-AAC3-65BB0F297448}" type="pres">
      <dgm:prSet presAssocID="{DBF368DB-95EB-4BF2-A66A-7ECA0F79714C}" presName="tx1" presStyleLbl="revTx" presStyleIdx="0" presStyleCnt="7"/>
      <dgm:spPr/>
      <dgm:t>
        <a:bodyPr/>
        <a:lstStyle/>
        <a:p>
          <a:endParaRPr lang="en-US"/>
        </a:p>
      </dgm:t>
    </dgm:pt>
    <dgm:pt modelId="{A806657C-0ABB-4EA7-BBB0-97079541EA69}" type="pres">
      <dgm:prSet presAssocID="{DBF368DB-95EB-4BF2-A66A-7ECA0F79714C}" presName="vert1" presStyleCnt="0"/>
      <dgm:spPr/>
    </dgm:pt>
    <dgm:pt modelId="{9810CEDB-7805-41FE-B23A-73CB1499C491}" type="pres">
      <dgm:prSet presAssocID="{24760714-0E0C-402D-9430-2926FB64737C}" presName="thickLine" presStyleLbl="alignNode1" presStyleIdx="1" presStyleCnt="7"/>
      <dgm:spPr/>
    </dgm:pt>
    <dgm:pt modelId="{D89648BA-8C84-4A8C-83D9-C492769A8C36}" type="pres">
      <dgm:prSet presAssocID="{24760714-0E0C-402D-9430-2926FB64737C}" presName="horz1" presStyleCnt="0"/>
      <dgm:spPr/>
    </dgm:pt>
    <dgm:pt modelId="{F5C63364-5128-4319-A8C2-756ECF97CE75}" type="pres">
      <dgm:prSet presAssocID="{24760714-0E0C-402D-9430-2926FB64737C}" presName="tx1" presStyleLbl="revTx" presStyleIdx="1" presStyleCnt="7"/>
      <dgm:spPr/>
      <dgm:t>
        <a:bodyPr/>
        <a:lstStyle/>
        <a:p>
          <a:endParaRPr lang="en-US"/>
        </a:p>
      </dgm:t>
    </dgm:pt>
    <dgm:pt modelId="{CBB61606-442B-4E84-9580-30C976C2591D}" type="pres">
      <dgm:prSet presAssocID="{24760714-0E0C-402D-9430-2926FB64737C}" presName="vert1" presStyleCnt="0"/>
      <dgm:spPr/>
    </dgm:pt>
    <dgm:pt modelId="{304B03D6-DC39-4E56-BB2C-C74AB99FB924}" type="pres">
      <dgm:prSet presAssocID="{9B7085A6-41D9-4C12-97C3-A2C9E701AB7D}" presName="thickLine" presStyleLbl="alignNode1" presStyleIdx="2" presStyleCnt="7"/>
      <dgm:spPr/>
    </dgm:pt>
    <dgm:pt modelId="{622507AA-0E3B-48DC-B31F-10809E76F22D}" type="pres">
      <dgm:prSet presAssocID="{9B7085A6-41D9-4C12-97C3-A2C9E701AB7D}" presName="horz1" presStyleCnt="0"/>
      <dgm:spPr/>
    </dgm:pt>
    <dgm:pt modelId="{4653A268-408D-494D-BA30-B8296B32669D}" type="pres">
      <dgm:prSet presAssocID="{9B7085A6-41D9-4C12-97C3-A2C9E701AB7D}" presName="tx1" presStyleLbl="revTx" presStyleIdx="2" presStyleCnt="7"/>
      <dgm:spPr/>
      <dgm:t>
        <a:bodyPr/>
        <a:lstStyle/>
        <a:p>
          <a:endParaRPr lang="en-US"/>
        </a:p>
      </dgm:t>
    </dgm:pt>
    <dgm:pt modelId="{29F3BA94-E091-40F8-A589-080DF7620364}" type="pres">
      <dgm:prSet presAssocID="{9B7085A6-41D9-4C12-97C3-A2C9E701AB7D}" presName="vert1" presStyleCnt="0"/>
      <dgm:spPr/>
    </dgm:pt>
    <dgm:pt modelId="{F6B9C4F4-C9B3-4BE8-90DD-0E472162E2B9}" type="pres">
      <dgm:prSet presAssocID="{B928C2C6-FA8E-4452-8427-A0BA8AC8D40D}" presName="thickLine" presStyleLbl="alignNode1" presStyleIdx="3" presStyleCnt="7"/>
      <dgm:spPr/>
    </dgm:pt>
    <dgm:pt modelId="{2E970525-7849-4A38-BB93-0EC2D3B09BFB}" type="pres">
      <dgm:prSet presAssocID="{B928C2C6-FA8E-4452-8427-A0BA8AC8D40D}" presName="horz1" presStyleCnt="0"/>
      <dgm:spPr/>
    </dgm:pt>
    <dgm:pt modelId="{A6167AC8-6E4C-42A7-862C-9310F7A1AE4D}" type="pres">
      <dgm:prSet presAssocID="{B928C2C6-FA8E-4452-8427-A0BA8AC8D40D}" presName="tx1" presStyleLbl="revTx" presStyleIdx="3" presStyleCnt="7"/>
      <dgm:spPr/>
      <dgm:t>
        <a:bodyPr/>
        <a:lstStyle/>
        <a:p>
          <a:endParaRPr lang="en-US"/>
        </a:p>
      </dgm:t>
    </dgm:pt>
    <dgm:pt modelId="{3C994B25-1571-4513-87DC-9AB5636C3CB6}" type="pres">
      <dgm:prSet presAssocID="{B928C2C6-FA8E-4452-8427-A0BA8AC8D40D}" presName="vert1" presStyleCnt="0"/>
      <dgm:spPr/>
    </dgm:pt>
    <dgm:pt modelId="{88A859CA-5CCD-4844-B976-CC751D8CAAD6}" type="pres">
      <dgm:prSet presAssocID="{12AB8B46-2B4E-4A98-9ACC-8A7F5AC24E69}" presName="thickLine" presStyleLbl="alignNode1" presStyleIdx="4" presStyleCnt="7"/>
      <dgm:spPr/>
    </dgm:pt>
    <dgm:pt modelId="{10A46887-2A72-4BF4-8656-DA2943295211}" type="pres">
      <dgm:prSet presAssocID="{12AB8B46-2B4E-4A98-9ACC-8A7F5AC24E69}" presName="horz1" presStyleCnt="0"/>
      <dgm:spPr/>
    </dgm:pt>
    <dgm:pt modelId="{45C6A1F1-027A-46E2-9926-76EF8C63A73B}" type="pres">
      <dgm:prSet presAssocID="{12AB8B46-2B4E-4A98-9ACC-8A7F5AC24E69}" presName="tx1" presStyleLbl="revTx" presStyleIdx="4" presStyleCnt="7"/>
      <dgm:spPr/>
      <dgm:t>
        <a:bodyPr/>
        <a:lstStyle/>
        <a:p>
          <a:endParaRPr lang="en-US"/>
        </a:p>
      </dgm:t>
    </dgm:pt>
    <dgm:pt modelId="{0683927C-DDA4-45B6-8FE7-807E81E33893}" type="pres">
      <dgm:prSet presAssocID="{12AB8B46-2B4E-4A98-9ACC-8A7F5AC24E69}" presName="vert1" presStyleCnt="0"/>
      <dgm:spPr/>
    </dgm:pt>
    <dgm:pt modelId="{B58A48A2-AD9B-42EE-B000-BAF25296D8B0}" type="pres">
      <dgm:prSet presAssocID="{D57C47A6-03EE-4881-856C-308557EFDCDD}" presName="thickLine" presStyleLbl="alignNode1" presStyleIdx="5" presStyleCnt="7"/>
      <dgm:spPr/>
    </dgm:pt>
    <dgm:pt modelId="{F2332710-EBFE-4BB1-AC53-66CE6635F604}" type="pres">
      <dgm:prSet presAssocID="{D57C47A6-03EE-4881-856C-308557EFDCDD}" presName="horz1" presStyleCnt="0"/>
      <dgm:spPr/>
    </dgm:pt>
    <dgm:pt modelId="{31C879A8-51EE-457F-9C73-4A2373BB3E35}" type="pres">
      <dgm:prSet presAssocID="{D57C47A6-03EE-4881-856C-308557EFDCDD}" presName="tx1" presStyleLbl="revTx" presStyleIdx="5" presStyleCnt="7"/>
      <dgm:spPr/>
      <dgm:t>
        <a:bodyPr/>
        <a:lstStyle/>
        <a:p>
          <a:endParaRPr lang="en-US"/>
        </a:p>
      </dgm:t>
    </dgm:pt>
    <dgm:pt modelId="{62CEBBD0-5B55-440B-8DBC-C439D87B7FB6}" type="pres">
      <dgm:prSet presAssocID="{D57C47A6-03EE-4881-856C-308557EFDCDD}" presName="vert1" presStyleCnt="0"/>
      <dgm:spPr/>
    </dgm:pt>
    <dgm:pt modelId="{3321C3FA-97E3-4E12-9EB1-54CCFDC99D50}" type="pres">
      <dgm:prSet presAssocID="{60A05C7F-9D16-49B3-AEE5-F321E0E37AA1}" presName="thickLine" presStyleLbl="alignNode1" presStyleIdx="6" presStyleCnt="7"/>
      <dgm:spPr/>
    </dgm:pt>
    <dgm:pt modelId="{ACAC8519-A2DD-4296-84F4-71EDD28DC853}" type="pres">
      <dgm:prSet presAssocID="{60A05C7F-9D16-49B3-AEE5-F321E0E37AA1}" presName="horz1" presStyleCnt="0"/>
      <dgm:spPr/>
    </dgm:pt>
    <dgm:pt modelId="{F4ACBDE8-67AE-46FF-AB65-1B32979AFBE7}" type="pres">
      <dgm:prSet presAssocID="{60A05C7F-9D16-49B3-AEE5-F321E0E37AA1}" presName="tx1" presStyleLbl="revTx" presStyleIdx="6" presStyleCnt="7"/>
      <dgm:spPr/>
      <dgm:t>
        <a:bodyPr/>
        <a:lstStyle/>
        <a:p>
          <a:endParaRPr lang="en-US"/>
        </a:p>
      </dgm:t>
    </dgm:pt>
    <dgm:pt modelId="{7F248E92-20F9-4712-87DD-642A0980E5B9}" type="pres">
      <dgm:prSet presAssocID="{60A05C7F-9D16-49B3-AEE5-F321E0E37AA1}" presName="vert1" presStyleCnt="0"/>
      <dgm:spPr/>
    </dgm:pt>
  </dgm:ptLst>
  <dgm:cxnLst>
    <dgm:cxn modelId="{414051D2-5C60-4456-9032-93253D421DBA}" srcId="{94292500-6422-4468-8B80-32F4A2B8F068}" destId="{9B7085A6-41D9-4C12-97C3-A2C9E701AB7D}" srcOrd="2" destOrd="0" parTransId="{37FDE198-EF86-4D11-9B0D-1DB82F38076B}" sibTransId="{F6FE0E0C-9A40-4DC9-9CF5-4912765F96CB}"/>
    <dgm:cxn modelId="{7CB168B0-C770-4905-86F9-AFE4819134EC}" type="presOf" srcId="{B928C2C6-FA8E-4452-8427-A0BA8AC8D40D}" destId="{A6167AC8-6E4C-42A7-862C-9310F7A1AE4D}" srcOrd="0" destOrd="0" presId="urn:microsoft.com/office/officeart/2008/layout/LinedList"/>
    <dgm:cxn modelId="{7A77BEB9-920A-49C7-B3FC-CC417441F2C3}" srcId="{94292500-6422-4468-8B80-32F4A2B8F068}" destId="{B928C2C6-FA8E-4452-8427-A0BA8AC8D40D}" srcOrd="3" destOrd="0" parTransId="{1DE41B34-96A8-4288-8650-D4D55010B112}" sibTransId="{AEE1A3F8-240F-457E-922A-04DD5E9F13B6}"/>
    <dgm:cxn modelId="{5E728D03-51EB-4256-9F0D-D12211AEC1DF}" srcId="{94292500-6422-4468-8B80-32F4A2B8F068}" destId="{DBF368DB-95EB-4BF2-A66A-7ECA0F79714C}" srcOrd="0" destOrd="0" parTransId="{1F091562-9B52-4211-85D5-C085C568A8A3}" sibTransId="{60312943-9FDF-4FD3-9508-DF0C9D1925D3}"/>
    <dgm:cxn modelId="{345F83E3-2616-472B-B7E5-A2D1EAA19801}" type="presOf" srcId="{D57C47A6-03EE-4881-856C-308557EFDCDD}" destId="{31C879A8-51EE-457F-9C73-4A2373BB3E35}" srcOrd="0" destOrd="0" presId="urn:microsoft.com/office/officeart/2008/layout/LinedList"/>
    <dgm:cxn modelId="{101F5AE7-051E-4E74-BC53-507C5F7C14D3}" type="presOf" srcId="{DBF368DB-95EB-4BF2-A66A-7ECA0F79714C}" destId="{262D491E-78E6-4C64-AAC3-65BB0F297448}" srcOrd="0" destOrd="0" presId="urn:microsoft.com/office/officeart/2008/layout/LinedList"/>
    <dgm:cxn modelId="{793F1320-DCAC-4797-9537-204110B629B7}" srcId="{94292500-6422-4468-8B80-32F4A2B8F068}" destId="{12AB8B46-2B4E-4A98-9ACC-8A7F5AC24E69}" srcOrd="4" destOrd="0" parTransId="{63B84DD9-2EA1-45C6-A420-1B91EB68CA59}" sibTransId="{D3B17193-565E-4C0A-9034-72E4F9EC0495}"/>
    <dgm:cxn modelId="{1FF45E6F-4F29-4AC7-A340-3EBBC5C38836}" type="presOf" srcId="{9B7085A6-41D9-4C12-97C3-A2C9E701AB7D}" destId="{4653A268-408D-494D-BA30-B8296B32669D}" srcOrd="0" destOrd="0" presId="urn:microsoft.com/office/officeart/2008/layout/LinedList"/>
    <dgm:cxn modelId="{760E541F-7B83-48CE-9D27-01A3D2838F31}" type="presOf" srcId="{12AB8B46-2B4E-4A98-9ACC-8A7F5AC24E69}" destId="{45C6A1F1-027A-46E2-9926-76EF8C63A73B}" srcOrd="0" destOrd="0" presId="urn:microsoft.com/office/officeart/2008/layout/LinedList"/>
    <dgm:cxn modelId="{1458C1D2-F2DF-4D3C-9F19-580B12B21F26}" type="presOf" srcId="{60A05C7F-9D16-49B3-AEE5-F321E0E37AA1}" destId="{F4ACBDE8-67AE-46FF-AB65-1B32979AFBE7}" srcOrd="0" destOrd="0" presId="urn:microsoft.com/office/officeart/2008/layout/LinedList"/>
    <dgm:cxn modelId="{DA1E2B98-CB3A-4DFF-BC03-56F84D314E73}" srcId="{94292500-6422-4468-8B80-32F4A2B8F068}" destId="{24760714-0E0C-402D-9430-2926FB64737C}" srcOrd="1" destOrd="0" parTransId="{09178AB2-3088-468C-BC1C-21B2EE4202B8}" sibTransId="{59215232-8795-4539-8941-796FB81BD95B}"/>
    <dgm:cxn modelId="{F714B4DE-B6B1-467D-8014-21742DB6484D}" srcId="{94292500-6422-4468-8B80-32F4A2B8F068}" destId="{D57C47A6-03EE-4881-856C-308557EFDCDD}" srcOrd="5" destOrd="0" parTransId="{27DF33F0-639D-4747-9252-07DBE1D93577}" sibTransId="{9BAC1CEF-A31F-4D6B-BEF1-20EF1643B978}"/>
    <dgm:cxn modelId="{99B09D91-D324-4BEB-93C8-1FE3C644BBD9}" type="presOf" srcId="{24760714-0E0C-402D-9430-2926FB64737C}" destId="{F5C63364-5128-4319-A8C2-756ECF97CE75}" srcOrd="0" destOrd="0" presId="urn:microsoft.com/office/officeart/2008/layout/LinedList"/>
    <dgm:cxn modelId="{E9ACE010-8129-4958-B9E4-19959096FADE}" srcId="{94292500-6422-4468-8B80-32F4A2B8F068}" destId="{60A05C7F-9D16-49B3-AEE5-F321E0E37AA1}" srcOrd="6" destOrd="0" parTransId="{21E633B5-85EC-4275-B71E-D432CF0F8631}" sibTransId="{85656595-0A0D-4EA3-88BF-89FD05BBFB1A}"/>
    <dgm:cxn modelId="{EE533ADC-F7D6-4EAA-8D6E-4E29C65A39F2}" type="presOf" srcId="{94292500-6422-4468-8B80-32F4A2B8F068}" destId="{A0E3754C-9629-401D-A5BA-A82C533549F6}" srcOrd="0" destOrd="0" presId="urn:microsoft.com/office/officeart/2008/layout/LinedList"/>
    <dgm:cxn modelId="{82AEBC50-753F-4C07-B3A2-48C2F324475A}" type="presParOf" srcId="{A0E3754C-9629-401D-A5BA-A82C533549F6}" destId="{AD1F020A-C393-4C74-B1D6-9DB5EE32AB9A}" srcOrd="0" destOrd="0" presId="urn:microsoft.com/office/officeart/2008/layout/LinedList"/>
    <dgm:cxn modelId="{78619041-90AA-4408-BC32-CB141E6AF898}" type="presParOf" srcId="{A0E3754C-9629-401D-A5BA-A82C533549F6}" destId="{F77B1AD8-3B81-4F29-97EE-F29029C9DCD8}" srcOrd="1" destOrd="0" presId="urn:microsoft.com/office/officeart/2008/layout/LinedList"/>
    <dgm:cxn modelId="{57E273E0-DDC7-4A47-B1D7-6FAAA5BF0C41}" type="presParOf" srcId="{F77B1AD8-3B81-4F29-97EE-F29029C9DCD8}" destId="{262D491E-78E6-4C64-AAC3-65BB0F297448}" srcOrd="0" destOrd="0" presId="urn:microsoft.com/office/officeart/2008/layout/LinedList"/>
    <dgm:cxn modelId="{7740BEF1-0889-4F97-B96C-4103E4BFF437}" type="presParOf" srcId="{F77B1AD8-3B81-4F29-97EE-F29029C9DCD8}" destId="{A806657C-0ABB-4EA7-BBB0-97079541EA69}" srcOrd="1" destOrd="0" presId="urn:microsoft.com/office/officeart/2008/layout/LinedList"/>
    <dgm:cxn modelId="{EE0ED4A9-ABFC-4C57-AD82-C8AC57363F36}" type="presParOf" srcId="{A0E3754C-9629-401D-A5BA-A82C533549F6}" destId="{9810CEDB-7805-41FE-B23A-73CB1499C491}" srcOrd="2" destOrd="0" presId="urn:microsoft.com/office/officeart/2008/layout/LinedList"/>
    <dgm:cxn modelId="{52510E2C-AF85-48BA-A5BA-404E5E03AFC9}" type="presParOf" srcId="{A0E3754C-9629-401D-A5BA-A82C533549F6}" destId="{D89648BA-8C84-4A8C-83D9-C492769A8C36}" srcOrd="3" destOrd="0" presId="urn:microsoft.com/office/officeart/2008/layout/LinedList"/>
    <dgm:cxn modelId="{5EADBC3A-FBD0-447D-A0C8-40FAE3139163}" type="presParOf" srcId="{D89648BA-8C84-4A8C-83D9-C492769A8C36}" destId="{F5C63364-5128-4319-A8C2-756ECF97CE75}" srcOrd="0" destOrd="0" presId="urn:microsoft.com/office/officeart/2008/layout/LinedList"/>
    <dgm:cxn modelId="{29952212-0E6B-4FD0-9B2C-4E2EE670CEC8}" type="presParOf" srcId="{D89648BA-8C84-4A8C-83D9-C492769A8C36}" destId="{CBB61606-442B-4E84-9580-30C976C2591D}" srcOrd="1" destOrd="0" presId="urn:microsoft.com/office/officeart/2008/layout/LinedList"/>
    <dgm:cxn modelId="{871253E1-141E-4AB1-8DFF-3E10134764DB}" type="presParOf" srcId="{A0E3754C-9629-401D-A5BA-A82C533549F6}" destId="{304B03D6-DC39-4E56-BB2C-C74AB99FB924}" srcOrd="4" destOrd="0" presId="urn:microsoft.com/office/officeart/2008/layout/LinedList"/>
    <dgm:cxn modelId="{1765A1C1-3A94-4A00-ADC6-1B329A724838}" type="presParOf" srcId="{A0E3754C-9629-401D-A5BA-A82C533549F6}" destId="{622507AA-0E3B-48DC-B31F-10809E76F22D}" srcOrd="5" destOrd="0" presId="urn:microsoft.com/office/officeart/2008/layout/LinedList"/>
    <dgm:cxn modelId="{1117A542-9BE2-4EDD-8D93-D39631FC04AD}" type="presParOf" srcId="{622507AA-0E3B-48DC-B31F-10809E76F22D}" destId="{4653A268-408D-494D-BA30-B8296B32669D}" srcOrd="0" destOrd="0" presId="urn:microsoft.com/office/officeart/2008/layout/LinedList"/>
    <dgm:cxn modelId="{3F6E777D-2A9E-455E-A01B-AF849B11837D}" type="presParOf" srcId="{622507AA-0E3B-48DC-B31F-10809E76F22D}" destId="{29F3BA94-E091-40F8-A589-080DF7620364}" srcOrd="1" destOrd="0" presId="urn:microsoft.com/office/officeart/2008/layout/LinedList"/>
    <dgm:cxn modelId="{A259829C-1144-458D-8DC6-34B11E44BE88}" type="presParOf" srcId="{A0E3754C-9629-401D-A5BA-A82C533549F6}" destId="{F6B9C4F4-C9B3-4BE8-90DD-0E472162E2B9}" srcOrd="6" destOrd="0" presId="urn:microsoft.com/office/officeart/2008/layout/LinedList"/>
    <dgm:cxn modelId="{B16E24E6-C02F-4330-A191-50DD8375F1EA}" type="presParOf" srcId="{A0E3754C-9629-401D-A5BA-A82C533549F6}" destId="{2E970525-7849-4A38-BB93-0EC2D3B09BFB}" srcOrd="7" destOrd="0" presId="urn:microsoft.com/office/officeart/2008/layout/LinedList"/>
    <dgm:cxn modelId="{1A939B7C-298D-4A52-8A4E-01F749D3F764}" type="presParOf" srcId="{2E970525-7849-4A38-BB93-0EC2D3B09BFB}" destId="{A6167AC8-6E4C-42A7-862C-9310F7A1AE4D}" srcOrd="0" destOrd="0" presId="urn:microsoft.com/office/officeart/2008/layout/LinedList"/>
    <dgm:cxn modelId="{85505584-D201-4192-AD28-91E22DF237D4}" type="presParOf" srcId="{2E970525-7849-4A38-BB93-0EC2D3B09BFB}" destId="{3C994B25-1571-4513-87DC-9AB5636C3CB6}" srcOrd="1" destOrd="0" presId="urn:microsoft.com/office/officeart/2008/layout/LinedList"/>
    <dgm:cxn modelId="{33D88953-5AE5-49E4-AAFA-49BAA2233560}" type="presParOf" srcId="{A0E3754C-9629-401D-A5BA-A82C533549F6}" destId="{88A859CA-5CCD-4844-B976-CC751D8CAAD6}" srcOrd="8" destOrd="0" presId="urn:microsoft.com/office/officeart/2008/layout/LinedList"/>
    <dgm:cxn modelId="{F02A1B8C-58E4-4F87-B9DF-5340119674E0}" type="presParOf" srcId="{A0E3754C-9629-401D-A5BA-A82C533549F6}" destId="{10A46887-2A72-4BF4-8656-DA2943295211}" srcOrd="9" destOrd="0" presId="urn:microsoft.com/office/officeart/2008/layout/LinedList"/>
    <dgm:cxn modelId="{10BC9DFE-A40B-4F78-9841-5E68BCBA39CA}" type="presParOf" srcId="{10A46887-2A72-4BF4-8656-DA2943295211}" destId="{45C6A1F1-027A-46E2-9926-76EF8C63A73B}" srcOrd="0" destOrd="0" presId="urn:microsoft.com/office/officeart/2008/layout/LinedList"/>
    <dgm:cxn modelId="{2675B0DF-75DA-4193-9716-E918EBB69023}" type="presParOf" srcId="{10A46887-2A72-4BF4-8656-DA2943295211}" destId="{0683927C-DDA4-45B6-8FE7-807E81E33893}" srcOrd="1" destOrd="0" presId="urn:microsoft.com/office/officeart/2008/layout/LinedList"/>
    <dgm:cxn modelId="{53DD8BF6-3A8D-4562-9E39-E27223230EB1}" type="presParOf" srcId="{A0E3754C-9629-401D-A5BA-A82C533549F6}" destId="{B58A48A2-AD9B-42EE-B000-BAF25296D8B0}" srcOrd="10" destOrd="0" presId="urn:microsoft.com/office/officeart/2008/layout/LinedList"/>
    <dgm:cxn modelId="{512D70FC-32B1-4E67-94EE-C6E3CC78304B}" type="presParOf" srcId="{A0E3754C-9629-401D-A5BA-A82C533549F6}" destId="{F2332710-EBFE-4BB1-AC53-66CE6635F604}" srcOrd="11" destOrd="0" presId="urn:microsoft.com/office/officeart/2008/layout/LinedList"/>
    <dgm:cxn modelId="{DD6B8A38-08A8-4EC6-8BA1-525214BC2BB2}" type="presParOf" srcId="{F2332710-EBFE-4BB1-AC53-66CE6635F604}" destId="{31C879A8-51EE-457F-9C73-4A2373BB3E35}" srcOrd="0" destOrd="0" presId="urn:microsoft.com/office/officeart/2008/layout/LinedList"/>
    <dgm:cxn modelId="{AD10284B-F2A5-46FA-B6DB-5F45F01A0244}" type="presParOf" srcId="{F2332710-EBFE-4BB1-AC53-66CE6635F604}" destId="{62CEBBD0-5B55-440B-8DBC-C439D87B7FB6}" srcOrd="1" destOrd="0" presId="urn:microsoft.com/office/officeart/2008/layout/LinedList"/>
    <dgm:cxn modelId="{6C4BB1A0-5A10-4AAB-999C-F5985A85F5F4}" type="presParOf" srcId="{A0E3754C-9629-401D-A5BA-A82C533549F6}" destId="{3321C3FA-97E3-4E12-9EB1-54CCFDC99D50}" srcOrd="12" destOrd="0" presId="urn:microsoft.com/office/officeart/2008/layout/LinedList"/>
    <dgm:cxn modelId="{30948E1E-897B-46B6-869C-9025A6E9D2AA}" type="presParOf" srcId="{A0E3754C-9629-401D-A5BA-A82C533549F6}" destId="{ACAC8519-A2DD-4296-84F4-71EDD28DC853}" srcOrd="13" destOrd="0" presId="urn:microsoft.com/office/officeart/2008/layout/LinedList"/>
    <dgm:cxn modelId="{3FC51396-44F5-49C8-A61D-AFB40C45B038}" type="presParOf" srcId="{ACAC8519-A2DD-4296-84F4-71EDD28DC853}" destId="{F4ACBDE8-67AE-46FF-AB65-1B32979AFBE7}" srcOrd="0" destOrd="0" presId="urn:microsoft.com/office/officeart/2008/layout/LinedList"/>
    <dgm:cxn modelId="{4C14AC9B-1B92-40B5-9E05-700599759070}" type="presParOf" srcId="{ACAC8519-A2DD-4296-84F4-71EDD28DC853}" destId="{7F248E92-20F9-4712-87DD-642A0980E5B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E7D2C6-92A9-40BD-8776-0C440265DA4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87DFE54-56B5-460B-8EFC-949707A290F1}">
      <dgm:prSet/>
      <dgm:spPr/>
      <dgm:t>
        <a:bodyPr/>
        <a:lstStyle/>
        <a:p>
          <a:r>
            <a:rPr lang="en-US"/>
            <a:t>Complete physical dependence</a:t>
          </a:r>
        </a:p>
      </dgm:t>
    </dgm:pt>
    <dgm:pt modelId="{4D5B93AB-6DD9-49C2-8717-EE7CAD45C8F4}" type="parTrans" cxnId="{4E42E683-D6CB-4098-B317-C549843A3340}">
      <dgm:prSet/>
      <dgm:spPr/>
      <dgm:t>
        <a:bodyPr/>
        <a:lstStyle/>
        <a:p>
          <a:endParaRPr lang="en-US"/>
        </a:p>
      </dgm:t>
    </dgm:pt>
    <dgm:pt modelId="{CA2F2796-F4EB-47E2-988E-DC3BF8BAB446}" type="sibTrans" cxnId="{4E42E683-D6CB-4098-B317-C549843A3340}">
      <dgm:prSet/>
      <dgm:spPr/>
      <dgm:t>
        <a:bodyPr/>
        <a:lstStyle/>
        <a:p>
          <a:endParaRPr lang="en-US"/>
        </a:p>
      </dgm:t>
    </dgm:pt>
    <dgm:pt modelId="{639A3A2C-4285-44AB-8954-98891ACEB325}">
      <dgm:prSet/>
      <dgm:spPr/>
      <dgm:t>
        <a:bodyPr/>
        <a:lstStyle/>
        <a:p>
          <a:r>
            <a:rPr lang="en-US"/>
            <a:t>Muscle Atrophy or contracture</a:t>
          </a:r>
        </a:p>
      </dgm:t>
    </dgm:pt>
    <dgm:pt modelId="{EFF657BA-144C-4AF9-85CB-B25EBEB855C8}" type="parTrans" cxnId="{A28CCBE7-151A-4121-91A4-382D1DB256BB}">
      <dgm:prSet/>
      <dgm:spPr/>
      <dgm:t>
        <a:bodyPr/>
        <a:lstStyle/>
        <a:p>
          <a:endParaRPr lang="en-US"/>
        </a:p>
      </dgm:t>
    </dgm:pt>
    <dgm:pt modelId="{D79BCA92-EDE2-4145-8080-8F021A06D4EC}" type="sibTrans" cxnId="{A28CCBE7-151A-4121-91A4-382D1DB256BB}">
      <dgm:prSet/>
      <dgm:spPr/>
      <dgm:t>
        <a:bodyPr/>
        <a:lstStyle/>
        <a:p>
          <a:endParaRPr lang="en-US"/>
        </a:p>
      </dgm:t>
    </dgm:pt>
    <dgm:pt modelId="{23A50D33-5F12-45FD-9DB0-F269D90BD182}">
      <dgm:prSet/>
      <dgm:spPr/>
      <dgm:t>
        <a:bodyPr/>
        <a:lstStyle/>
        <a:p>
          <a:r>
            <a:rPr lang="en-US"/>
            <a:t>Loss of gross motor function</a:t>
          </a:r>
        </a:p>
      </dgm:t>
    </dgm:pt>
    <dgm:pt modelId="{EAE82C39-05F5-43CD-86F7-6A2F17A2A079}" type="parTrans" cxnId="{3F3AC7C8-4E69-4F3B-B6A6-1500720EDFF5}">
      <dgm:prSet/>
      <dgm:spPr/>
      <dgm:t>
        <a:bodyPr/>
        <a:lstStyle/>
        <a:p>
          <a:endParaRPr lang="en-US"/>
        </a:p>
      </dgm:t>
    </dgm:pt>
    <dgm:pt modelId="{F649345D-01EA-4870-A804-71F6BED3719E}" type="sibTrans" cxnId="{3F3AC7C8-4E69-4F3B-B6A6-1500720EDFF5}">
      <dgm:prSet/>
      <dgm:spPr/>
      <dgm:t>
        <a:bodyPr/>
        <a:lstStyle/>
        <a:p>
          <a:endParaRPr lang="en-US"/>
        </a:p>
      </dgm:t>
    </dgm:pt>
    <dgm:pt modelId="{6907FCA2-38F5-43F1-B698-1B5F9D5B9752}">
      <dgm:prSet/>
      <dgm:spPr/>
      <dgm:t>
        <a:bodyPr/>
        <a:lstStyle/>
        <a:p>
          <a:r>
            <a:rPr lang="en-US"/>
            <a:t>Problem swallowing</a:t>
          </a:r>
        </a:p>
      </dgm:t>
    </dgm:pt>
    <dgm:pt modelId="{B10119FC-3488-4860-88CD-045CF8DAA243}" type="parTrans" cxnId="{765509CA-9040-49CE-834A-E3DDE2CA1129}">
      <dgm:prSet/>
      <dgm:spPr/>
      <dgm:t>
        <a:bodyPr/>
        <a:lstStyle/>
        <a:p>
          <a:endParaRPr lang="en-US"/>
        </a:p>
      </dgm:t>
    </dgm:pt>
    <dgm:pt modelId="{F08FF95A-CABB-4D65-94B8-9067D8BC1C46}" type="sibTrans" cxnId="{765509CA-9040-49CE-834A-E3DDE2CA1129}">
      <dgm:prSet/>
      <dgm:spPr/>
      <dgm:t>
        <a:bodyPr/>
        <a:lstStyle/>
        <a:p>
          <a:endParaRPr lang="en-US"/>
        </a:p>
      </dgm:t>
    </dgm:pt>
    <dgm:pt modelId="{D3DCF613-7A6A-44E6-9917-91BECE1B16FF}">
      <dgm:prSet/>
      <dgm:spPr/>
      <dgm:t>
        <a:bodyPr/>
        <a:lstStyle/>
        <a:p>
          <a:r>
            <a:rPr lang="en-US"/>
            <a:t>Not seemingly aware of the world around them</a:t>
          </a:r>
        </a:p>
      </dgm:t>
    </dgm:pt>
    <dgm:pt modelId="{9D03CD2C-1748-4301-AEC5-95E8F20C9C1D}" type="parTrans" cxnId="{162B4502-D3BA-4EF7-BA6A-A2780AB9ECCC}">
      <dgm:prSet/>
      <dgm:spPr/>
      <dgm:t>
        <a:bodyPr/>
        <a:lstStyle/>
        <a:p>
          <a:endParaRPr lang="en-US"/>
        </a:p>
      </dgm:t>
    </dgm:pt>
    <dgm:pt modelId="{840C006B-8FF3-41B1-AC1E-A9DF7BD28F09}" type="sibTrans" cxnId="{162B4502-D3BA-4EF7-BA6A-A2780AB9ECCC}">
      <dgm:prSet/>
      <dgm:spPr/>
      <dgm:t>
        <a:bodyPr/>
        <a:lstStyle/>
        <a:p>
          <a:endParaRPr lang="en-US"/>
        </a:p>
      </dgm:t>
    </dgm:pt>
    <dgm:pt modelId="{2740E3C3-1FBD-4915-8A41-E620BF20F84A}">
      <dgm:prSet/>
      <dgm:spPr/>
      <dgm:t>
        <a:bodyPr/>
        <a:lstStyle/>
        <a:p>
          <a:r>
            <a:rPr lang="en-US" dirty="0"/>
            <a:t>Hard to connect with socially or emotionally</a:t>
          </a:r>
        </a:p>
      </dgm:t>
    </dgm:pt>
    <dgm:pt modelId="{E73CFDB6-E259-49B5-A734-3A592C7FE152}" type="parTrans" cxnId="{FDAFF2B9-8339-44BB-8481-C8A674E87E07}">
      <dgm:prSet/>
      <dgm:spPr/>
      <dgm:t>
        <a:bodyPr/>
        <a:lstStyle/>
        <a:p>
          <a:endParaRPr lang="en-US"/>
        </a:p>
      </dgm:t>
    </dgm:pt>
    <dgm:pt modelId="{29EE22E0-F4BB-4602-AFF2-9E28332DA348}" type="sibTrans" cxnId="{FDAFF2B9-8339-44BB-8481-C8A674E87E07}">
      <dgm:prSet/>
      <dgm:spPr/>
      <dgm:t>
        <a:bodyPr/>
        <a:lstStyle/>
        <a:p>
          <a:endParaRPr lang="en-US"/>
        </a:p>
      </dgm:t>
    </dgm:pt>
    <dgm:pt modelId="{D46B1CC8-3702-40D2-BBC7-AD04D78E0E2E}" type="pres">
      <dgm:prSet presAssocID="{E0E7D2C6-92A9-40BD-8776-0C440265DA4C}" presName="vert0" presStyleCnt="0">
        <dgm:presLayoutVars>
          <dgm:dir/>
          <dgm:animOne val="branch"/>
          <dgm:animLvl val="lvl"/>
        </dgm:presLayoutVars>
      </dgm:prSet>
      <dgm:spPr/>
      <dgm:t>
        <a:bodyPr/>
        <a:lstStyle/>
        <a:p>
          <a:endParaRPr lang="en-US"/>
        </a:p>
      </dgm:t>
    </dgm:pt>
    <dgm:pt modelId="{F6834A80-BE7E-46E3-B676-D39C3BC775B5}" type="pres">
      <dgm:prSet presAssocID="{587DFE54-56B5-460B-8EFC-949707A290F1}" presName="thickLine" presStyleLbl="alignNode1" presStyleIdx="0" presStyleCnt="6"/>
      <dgm:spPr/>
    </dgm:pt>
    <dgm:pt modelId="{5AB96C1E-D0B1-43DC-8B37-75BA6DEBD33A}" type="pres">
      <dgm:prSet presAssocID="{587DFE54-56B5-460B-8EFC-949707A290F1}" presName="horz1" presStyleCnt="0"/>
      <dgm:spPr/>
    </dgm:pt>
    <dgm:pt modelId="{00EB533B-9B88-4011-8E57-131AB6A4D81F}" type="pres">
      <dgm:prSet presAssocID="{587DFE54-56B5-460B-8EFC-949707A290F1}" presName="tx1" presStyleLbl="revTx" presStyleIdx="0" presStyleCnt="6"/>
      <dgm:spPr/>
      <dgm:t>
        <a:bodyPr/>
        <a:lstStyle/>
        <a:p>
          <a:endParaRPr lang="en-US"/>
        </a:p>
      </dgm:t>
    </dgm:pt>
    <dgm:pt modelId="{3CA1D996-61A0-4898-AA27-1080EFFC0427}" type="pres">
      <dgm:prSet presAssocID="{587DFE54-56B5-460B-8EFC-949707A290F1}" presName="vert1" presStyleCnt="0"/>
      <dgm:spPr/>
    </dgm:pt>
    <dgm:pt modelId="{0208AD32-9CEF-4AAD-9D30-0FB07DABCF50}" type="pres">
      <dgm:prSet presAssocID="{639A3A2C-4285-44AB-8954-98891ACEB325}" presName="thickLine" presStyleLbl="alignNode1" presStyleIdx="1" presStyleCnt="6"/>
      <dgm:spPr/>
    </dgm:pt>
    <dgm:pt modelId="{4F24C0E0-23A0-4E3C-AC17-F812568CE09D}" type="pres">
      <dgm:prSet presAssocID="{639A3A2C-4285-44AB-8954-98891ACEB325}" presName="horz1" presStyleCnt="0"/>
      <dgm:spPr/>
    </dgm:pt>
    <dgm:pt modelId="{7A2A9F72-C078-4416-8460-66CC5559A11D}" type="pres">
      <dgm:prSet presAssocID="{639A3A2C-4285-44AB-8954-98891ACEB325}" presName="tx1" presStyleLbl="revTx" presStyleIdx="1" presStyleCnt="6"/>
      <dgm:spPr/>
      <dgm:t>
        <a:bodyPr/>
        <a:lstStyle/>
        <a:p>
          <a:endParaRPr lang="en-US"/>
        </a:p>
      </dgm:t>
    </dgm:pt>
    <dgm:pt modelId="{D453177F-2B91-40D5-BCE4-AFAD5094C45E}" type="pres">
      <dgm:prSet presAssocID="{639A3A2C-4285-44AB-8954-98891ACEB325}" presName="vert1" presStyleCnt="0"/>
      <dgm:spPr/>
    </dgm:pt>
    <dgm:pt modelId="{2256C854-2E55-439D-8AAB-896597A28A38}" type="pres">
      <dgm:prSet presAssocID="{23A50D33-5F12-45FD-9DB0-F269D90BD182}" presName="thickLine" presStyleLbl="alignNode1" presStyleIdx="2" presStyleCnt="6"/>
      <dgm:spPr/>
    </dgm:pt>
    <dgm:pt modelId="{59635697-8E4E-47A2-B2B9-966EE49461F3}" type="pres">
      <dgm:prSet presAssocID="{23A50D33-5F12-45FD-9DB0-F269D90BD182}" presName="horz1" presStyleCnt="0"/>
      <dgm:spPr/>
    </dgm:pt>
    <dgm:pt modelId="{7365A95A-10A0-4834-AB49-66C3571D826C}" type="pres">
      <dgm:prSet presAssocID="{23A50D33-5F12-45FD-9DB0-F269D90BD182}" presName="tx1" presStyleLbl="revTx" presStyleIdx="2" presStyleCnt="6"/>
      <dgm:spPr/>
      <dgm:t>
        <a:bodyPr/>
        <a:lstStyle/>
        <a:p>
          <a:endParaRPr lang="en-US"/>
        </a:p>
      </dgm:t>
    </dgm:pt>
    <dgm:pt modelId="{A9E35A53-C77C-4B2B-892A-FFB78ECEC649}" type="pres">
      <dgm:prSet presAssocID="{23A50D33-5F12-45FD-9DB0-F269D90BD182}" presName="vert1" presStyleCnt="0"/>
      <dgm:spPr/>
    </dgm:pt>
    <dgm:pt modelId="{506358CB-317B-49CA-BC03-CA7244FB5867}" type="pres">
      <dgm:prSet presAssocID="{6907FCA2-38F5-43F1-B698-1B5F9D5B9752}" presName="thickLine" presStyleLbl="alignNode1" presStyleIdx="3" presStyleCnt="6"/>
      <dgm:spPr/>
    </dgm:pt>
    <dgm:pt modelId="{BEFE2E6C-1452-4668-810E-96E0FFF35E45}" type="pres">
      <dgm:prSet presAssocID="{6907FCA2-38F5-43F1-B698-1B5F9D5B9752}" presName="horz1" presStyleCnt="0"/>
      <dgm:spPr/>
    </dgm:pt>
    <dgm:pt modelId="{EA0C9B4F-1686-4749-BCAC-2DCA93A9EB6D}" type="pres">
      <dgm:prSet presAssocID="{6907FCA2-38F5-43F1-B698-1B5F9D5B9752}" presName="tx1" presStyleLbl="revTx" presStyleIdx="3" presStyleCnt="6"/>
      <dgm:spPr/>
      <dgm:t>
        <a:bodyPr/>
        <a:lstStyle/>
        <a:p>
          <a:endParaRPr lang="en-US"/>
        </a:p>
      </dgm:t>
    </dgm:pt>
    <dgm:pt modelId="{7C6BDC5F-E0F7-47CD-AC4B-E95820D82268}" type="pres">
      <dgm:prSet presAssocID="{6907FCA2-38F5-43F1-B698-1B5F9D5B9752}" presName="vert1" presStyleCnt="0"/>
      <dgm:spPr/>
    </dgm:pt>
    <dgm:pt modelId="{FC822C76-D6BF-4E21-B55A-7E1C5D265676}" type="pres">
      <dgm:prSet presAssocID="{D3DCF613-7A6A-44E6-9917-91BECE1B16FF}" presName="thickLine" presStyleLbl="alignNode1" presStyleIdx="4" presStyleCnt="6"/>
      <dgm:spPr/>
    </dgm:pt>
    <dgm:pt modelId="{0F115DF7-00AD-42E0-81CA-6473B88752C0}" type="pres">
      <dgm:prSet presAssocID="{D3DCF613-7A6A-44E6-9917-91BECE1B16FF}" presName="horz1" presStyleCnt="0"/>
      <dgm:spPr/>
    </dgm:pt>
    <dgm:pt modelId="{08DA3E9A-0954-4CE4-92FE-C6BCC44E2B24}" type="pres">
      <dgm:prSet presAssocID="{D3DCF613-7A6A-44E6-9917-91BECE1B16FF}" presName="tx1" presStyleLbl="revTx" presStyleIdx="4" presStyleCnt="6"/>
      <dgm:spPr/>
      <dgm:t>
        <a:bodyPr/>
        <a:lstStyle/>
        <a:p>
          <a:endParaRPr lang="en-US"/>
        </a:p>
      </dgm:t>
    </dgm:pt>
    <dgm:pt modelId="{D43C947D-F207-44E3-8D57-00075D60EE3C}" type="pres">
      <dgm:prSet presAssocID="{D3DCF613-7A6A-44E6-9917-91BECE1B16FF}" presName="vert1" presStyleCnt="0"/>
      <dgm:spPr/>
    </dgm:pt>
    <dgm:pt modelId="{982E8CA8-FA3E-4651-8093-9FDD5804A3FB}" type="pres">
      <dgm:prSet presAssocID="{2740E3C3-1FBD-4915-8A41-E620BF20F84A}" presName="thickLine" presStyleLbl="alignNode1" presStyleIdx="5" presStyleCnt="6"/>
      <dgm:spPr/>
    </dgm:pt>
    <dgm:pt modelId="{68A06BF5-23B2-4894-8BD4-1DEA01D4D945}" type="pres">
      <dgm:prSet presAssocID="{2740E3C3-1FBD-4915-8A41-E620BF20F84A}" presName="horz1" presStyleCnt="0"/>
      <dgm:spPr/>
    </dgm:pt>
    <dgm:pt modelId="{6732A233-B11B-4978-95E8-65151D8C8B32}" type="pres">
      <dgm:prSet presAssocID="{2740E3C3-1FBD-4915-8A41-E620BF20F84A}" presName="tx1" presStyleLbl="revTx" presStyleIdx="5" presStyleCnt="6"/>
      <dgm:spPr/>
      <dgm:t>
        <a:bodyPr/>
        <a:lstStyle/>
        <a:p>
          <a:endParaRPr lang="en-US"/>
        </a:p>
      </dgm:t>
    </dgm:pt>
    <dgm:pt modelId="{357064EB-D918-4DE8-9C4F-7B6C4C8E8ED8}" type="pres">
      <dgm:prSet presAssocID="{2740E3C3-1FBD-4915-8A41-E620BF20F84A}" presName="vert1" presStyleCnt="0"/>
      <dgm:spPr/>
    </dgm:pt>
  </dgm:ptLst>
  <dgm:cxnLst>
    <dgm:cxn modelId="{3F3AC7C8-4E69-4F3B-B6A6-1500720EDFF5}" srcId="{E0E7D2C6-92A9-40BD-8776-0C440265DA4C}" destId="{23A50D33-5F12-45FD-9DB0-F269D90BD182}" srcOrd="2" destOrd="0" parTransId="{EAE82C39-05F5-43CD-86F7-6A2F17A2A079}" sibTransId="{F649345D-01EA-4870-A804-71F6BED3719E}"/>
    <dgm:cxn modelId="{3B876536-4636-427D-AD1E-97A01F29357C}" type="presOf" srcId="{639A3A2C-4285-44AB-8954-98891ACEB325}" destId="{7A2A9F72-C078-4416-8460-66CC5559A11D}" srcOrd="0" destOrd="0" presId="urn:microsoft.com/office/officeart/2008/layout/LinedList"/>
    <dgm:cxn modelId="{765509CA-9040-49CE-834A-E3DDE2CA1129}" srcId="{E0E7D2C6-92A9-40BD-8776-0C440265DA4C}" destId="{6907FCA2-38F5-43F1-B698-1B5F9D5B9752}" srcOrd="3" destOrd="0" parTransId="{B10119FC-3488-4860-88CD-045CF8DAA243}" sibTransId="{F08FF95A-CABB-4D65-94B8-9067D8BC1C46}"/>
    <dgm:cxn modelId="{FDAFF2B9-8339-44BB-8481-C8A674E87E07}" srcId="{E0E7D2C6-92A9-40BD-8776-0C440265DA4C}" destId="{2740E3C3-1FBD-4915-8A41-E620BF20F84A}" srcOrd="5" destOrd="0" parTransId="{E73CFDB6-E259-49B5-A734-3A592C7FE152}" sibTransId="{29EE22E0-F4BB-4602-AFF2-9E28332DA348}"/>
    <dgm:cxn modelId="{969ACA8F-EBF6-4E63-8E3D-4BE4761B72D1}" type="presOf" srcId="{23A50D33-5F12-45FD-9DB0-F269D90BD182}" destId="{7365A95A-10A0-4834-AB49-66C3571D826C}" srcOrd="0" destOrd="0" presId="urn:microsoft.com/office/officeart/2008/layout/LinedList"/>
    <dgm:cxn modelId="{AF961CE3-98F8-4DFB-A8F8-99A23615F9EB}" type="presOf" srcId="{E0E7D2C6-92A9-40BD-8776-0C440265DA4C}" destId="{D46B1CC8-3702-40D2-BBC7-AD04D78E0E2E}" srcOrd="0" destOrd="0" presId="urn:microsoft.com/office/officeart/2008/layout/LinedList"/>
    <dgm:cxn modelId="{162B4502-D3BA-4EF7-BA6A-A2780AB9ECCC}" srcId="{E0E7D2C6-92A9-40BD-8776-0C440265DA4C}" destId="{D3DCF613-7A6A-44E6-9917-91BECE1B16FF}" srcOrd="4" destOrd="0" parTransId="{9D03CD2C-1748-4301-AEC5-95E8F20C9C1D}" sibTransId="{840C006B-8FF3-41B1-AC1E-A9DF7BD28F09}"/>
    <dgm:cxn modelId="{A28CCBE7-151A-4121-91A4-382D1DB256BB}" srcId="{E0E7D2C6-92A9-40BD-8776-0C440265DA4C}" destId="{639A3A2C-4285-44AB-8954-98891ACEB325}" srcOrd="1" destOrd="0" parTransId="{EFF657BA-144C-4AF9-85CB-B25EBEB855C8}" sibTransId="{D79BCA92-EDE2-4145-8080-8F021A06D4EC}"/>
    <dgm:cxn modelId="{F1D316B1-3269-4CAC-84A4-7DEF1C7F989E}" type="presOf" srcId="{6907FCA2-38F5-43F1-B698-1B5F9D5B9752}" destId="{EA0C9B4F-1686-4749-BCAC-2DCA93A9EB6D}" srcOrd="0" destOrd="0" presId="urn:microsoft.com/office/officeart/2008/layout/LinedList"/>
    <dgm:cxn modelId="{FAA80228-B9DD-496B-B2F9-B8EB13FC966A}" type="presOf" srcId="{587DFE54-56B5-460B-8EFC-949707A290F1}" destId="{00EB533B-9B88-4011-8E57-131AB6A4D81F}" srcOrd="0" destOrd="0" presId="urn:microsoft.com/office/officeart/2008/layout/LinedList"/>
    <dgm:cxn modelId="{65438DDA-FA5A-4A3A-BB9F-9D7B5C87AA0A}" type="presOf" srcId="{D3DCF613-7A6A-44E6-9917-91BECE1B16FF}" destId="{08DA3E9A-0954-4CE4-92FE-C6BCC44E2B24}" srcOrd="0" destOrd="0" presId="urn:microsoft.com/office/officeart/2008/layout/LinedList"/>
    <dgm:cxn modelId="{6EE965EB-EBDE-4373-9CEF-299DA228F356}" type="presOf" srcId="{2740E3C3-1FBD-4915-8A41-E620BF20F84A}" destId="{6732A233-B11B-4978-95E8-65151D8C8B32}" srcOrd="0" destOrd="0" presId="urn:microsoft.com/office/officeart/2008/layout/LinedList"/>
    <dgm:cxn modelId="{4E42E683-D6CB-4098-B317-C549843A3340}" srcId="{E0E7D2C6-92A9-40BD-8776-0C440265DA4C}" destId="{587DFE54-56B5-460B-8EFC-949707A290F1}" srcOrd="0" destOrd="0" parTransId="{4D5B93AB-6DD9-49C2-8717-EE7CAD45C8F4}" sibTransId="{CA2F2796-F4EB-47E2-988E-DC3BF8BAB446}"/>
    <dgm:cxn modelId="{F572BC54-FBE0-47A6-B31A-33F8804A2837}" type="presParOf" srcId="{D46B1CC8-3702-40D2-BBC7-AD04D78E0E2E}" destId="{F6834A80-BE7E-46E3-B676-D39C3BC775B5}" srcOrd="0" destOrd="0" presId="urn:microsoft.com/office/officeart/2008/layout/LinedList"/>
    <dgm:cxn modelId="{99C9C4C9-07BC-4A3A-99B4-DE0CF4F9CBDE}" type="presParOf" srcId="{D46B1CC8-3702-40D2-BBC7-AD04D78E0E2E}" destId="{5AB96C1E-D0B1-43DC-8B37-75BA6DEBD33A}" srcOrd="1" destOrd="0" presId="urn:microsoft.com/office/officeart/2008/layout/LinedList"/>
    <dgm:cxn modelId="{A66A6BA8-6E10-45A2-882E-AD238D20B542}" type="presParOf" srcId="{5AB96C1E-D0B1-43DC-8B37-75BA6DEBD33A}" destId="{00EB533B-9B88-4011-8E57-131AB6A4D81F}" srcOrd="0" destOrd="0" presId="urn:microsoft.com/office/officeart/2008/layout/LinedList"/>
    <dgm:cxn modelId="{0A6F99CD-755C-444D-9BB7-D125CD75151E}" type="presParOf" srcId="{5AB96C1E-D0B1-43DC-8B37-75BA6DEBD33A}" destId="{3CA1D996-61A0-4898-AA27-1080EFFC0427}" srcOrd="1" destOrd="0" presId="urn:microsoft.com/office/officeart/2008/layout/LinedList"/>
    <dgm:cxn modelId="{8AD951F3-0081-4890-A3B2-A698E35B84CE}" type="presParOf" srcId="{D46B1CC8-3702-40D2-BBC7-AD04D78E0E2E}" destId="{0208AD32-9CEF-4AAD-9D30-0FB07DABCF50}" srcOrd="2" destOrd="0" presId="urn:microsoft.com/office/officeart/2008/layout/LinedList"/>
    <dgm:cxn modelId="{256192CA-079C-4462-98B1-37D1782A685C}" type="presParOf" srcId="{D46B1CC8-3702-40D2-BBC7-AD04D78E0E2E}" destId="{4F24C0E0-23A0-4E3C-AC17-F812568CE09D}" srcOrd="3" destOrd="0" presId="urn:microsoft.com/office/officeart/2008/layout/LinedList"/>
    <dgm:cxn modelId="{3A2FE679-D7FD-4EBE-97DD-F7D50ED3BD91}" type="presParOf" srcId="{4F24C0E0-23A0-4E3C-AC17-F812568CE09D}" destId="{7A2A9F72-C078-4416-8460-66CC5559A11D}" srcOrd="0" destOrd="0" presId="urn:microsoft.com/office/officeart/2008/layout/LinedList"/>
    <dgm:cxn modelId="{AE360953-8B5E-4499-BA0C-0B527422688D}" type="presParOf" srcId="{4F24C0E0-23A0-4E3C-AC17-F812568CE09D}" destId="{D453177F-2B91-40D5-BCE4-AFAD5094C45E}" srcOrd="1" destOrd="0" presId="urn:microsoft.com/office/officeart/2008/layout/LinedList"/>
    <dgm:cxn modelId="{9AAFA0D5-2A3E-4F29-8B8E-00BB5BF66068}" type="presParOf" srcId="{D46B1CC8-3702-40D2-BBC7-AD04D78E0E2E}" destId="{2256C854-2E55-439D-8AAB-896597A28A38}" srcOrd="4" destOrd="0" presId="urn:microsoft.com/office/officeart/2008/layout/LinedList"/>
    <dgm:cxn modelId="{468E58A0-C3A4-4C81-A767-73ED6C768A18}" type="presParOf" srcId="{D46B1CC8-3702-40D2-BBC7-AD04D78E0E2E}" destId="{59635697-8E4E-47A2-B2B9-966EE49461F3}" srcOrd="5" destOrd="0" presId="urn:microsoft.com/office/officeart/2008/layout/LinedList"/>
    <dgm:cxn modelId="{343CD827-2517-4124-A55A-C8C005445027}" type="presParOf" srcId="{59635697-8E4E-47A2-B2B9-966EE49461F3}" destId="{7365A95A-10A0-4834-AB49-66C3571D826C}" srcOrd="0" destOrd="0" presId="urn:microsoft.com/office/officeart/2008/layout/LinedList"/>
    <dgm:cxn modelId="{5DB487C8-AE6F-452F-A837-9604D392EB7D}" type="presParOf" srcId="{59635697-8E4E-47A2-B2B9-966EE49461F3}" destId="{A9E35A53-C77C-4B2B-892A-FFB78ECEC649}" srcOrd="1" destOrd="0" presId="urn:microsoft.com/office/officeart/2008/layout/LinedList"/>
    <dgm:cxn modelId="{3ED173A2-30DB-4CD0-9914-53C4A1EEE34E}" type="presParOf" srcId="{D46B1CC8-3702-40D2-BBC7-AD04D78E0E2E}" destId="{506358CB-317B-49CA-BC03-CA7244FB5867}" srcOrd="6" destOrd="0" presId="urn:microsoft.com/office/officeart/2008/layout/LinedList"/>
    <dgm:cxn modelId="{511916A6-5A85-40E2-B88D-352111610AF1}" type="presParOf" srcId="{D46B1CC8-3702-40D2-BBC7-AD04D78E0E2E}" destId="{BEFE2E6C-1452-4668-810E-96E0FFF35E45}" srcOrd="7" destOrd="0" presId="urn:microsoft.com/office/officeart/2008/layout/LinedList"/>
    <dgm:cxn modelId="{7DD039E9-7D98-4053-B76B-A59A2320648A}" type="presParOf" srcId="{BEFE2E6C-1452-4668-810E-96E0FFF35E45}" destId="{EA0C9B4F-1686-4749-BCAC-2DCA93A9EB6D}" srcOrd="0" destOrd="0" presId="urn:microsoft.com/office/officeart/2008/layout/LinedList"/>
    <dgm:cxn modelId="{F9BD6932-38EF-4862-B291-F9D18B578D33}" type="presParOf" srcId="{BEFE2E6C-1452-4668-810E-96E0FFF35E45}" destId="{7C6BDC5F-E0F7-47CD-AC4B-E95820D82268}" srcOrd="1" destOrd="0" presId="urn:microsoft.com/office/officeart/2008/layout/LinedList"/>
    <dgm:cxn modelId="{D34D5C33-1917-438E-A7A6-155E62F13E18}" type="presParOf" srcId="{D46B1CC8-3702-40D2-BBC7-AD04D78E0E2E}" destId="{FC822C76-D6BF-4E21-B55A-7E1C5D265676}" srcOrd="8" destOrd="0" presId="urn:microsoft.com/office/officeart/2008/layout/LinedList"/>
    <dgm:cxn modelId="{07A1B344-03E7-42F9-849A-D63019607A85}" type="presParOf" srcId="{D46B1CC8-3702-40D2-BBC7-AD04D78E0E2E}" destId="{0F115DF7-00AD-42E0-81CA-6473B88752C0}" srcOrd="9" destOrd="0" presId="urn:microsoft.com/office/officeart/2008/layout/LinedList"/>
    <dgm:cxn modelId="{1D683510-4FAA-47D7-AC31-C31367A2F8B4}" type="presParOf" srcId="{0F115DF7-00AD-42E0-81CA-6473B88752C0}" destId="{08DA3E9A-0954-4CE4-92FE-C6BCC44E2B24}" srcOrd="0" destOrd="0" presId="urn:microsoft.com/office/officeart/2008/layout/LinedList"/>
    <dgm:cxn modelId="{FE7A8D87-7188-450D-B14C-A35D464B421B}" type="presParOf" srcId="{0F115DF7-00AD-42E0-81CA-6473B88752C0}" destId="{D43C947D-F207-44E3-8D57-00075D60EE3C}" srcOrd="1" destOrd="0" presId="urn:microsoft.com/office/officeart/2008/layout/LinedList"/>
    <dgm:cxn modelId="{8732A1BC-8E33-4C53-9E77-7E5D6570D93A}" type="presParOf" srcId="{D46B1CC8-3702-40D2-BBC7-AD04D78E0E2E}" destId="{982E8CA8-FA3E-4651-8093-9FDD5804A3FB}" srcOrd="10" destOrd="0" presId="urn:microsoft.com/office/officeart/2008/layout/LinedList"/>
    <dgm:cxn modelId="{3707D270-83D7-4ADA-8525-82791CDA0AC8}" type="presParOf" srcId="{D46B1CC8-3702-40D2-BBC7-AD04D78E0E2E}" destId="{68A06BF5-23B2-4894-8BD4-1DEA01D4D945}" srcOrd="11" destOrd="0" presId="urn:microsoft.com/office/officeart/2008/layout/LinedList"/>
    <dgm:cxn modelId="{FAB38F80-4ED9-4E04-8A8A-8F94A0DAF23C}" type="presParOf" srcId="{68A06BF5-23B2-4894-8BD4-1DEA01D4D945}" destId="{6732A233-B11B-4978-95E8-65151D8C8B32}" srcOrd="0" destOrd="0" presId="urn:microsoft.com/office/officeart/2008/layout/LinedList"/>
    <dgm:cxn modelId="{77EA9EA4-79F6-4695-AC7F-1BE27B0F1120}" type="presParOf" srcId="{68A06BF5-23B2-4894-8BD4-1DEA01D4D945}" destId="{357064EB-D918-4DE8-9C4F-7B6C4C8E8ED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D0255-9407-4679-ACF8-C9A2C185DC49}">
      <dsp:nvSpPr>
        <dsp:cNvPr id="0" name=""/>
        <dsp:cNvSpPr/>
      </dsp:nvSpPr>
      <dsp:spPr>
        <a:xfrm>
          <a:off x="3006" y="3610"/>
          <a:ext cx="2385020" cy="14310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Alzheimer’s Disease  </a:t>
          </a:r>
        </a:p>
      </dsp:txBody>
      <dsp:txXfrm>
        <a:off x="3006" y="3610"/>
        <a:ext cx="2385020" cy="1431012"/>
      </dsp:txXfrm>
    </dsp:sp>
    <dsp:sp modelId="{F0E227DC-C6DF-4E5B-B490-101DD895DC07}">
      <dsp:nvSpPr>
        <dsp:cNvPr id="0" name=""/>
        <dsp:cNvSpPr/>
      </dsp:nvSpPr>
      <dsp:spPr>
        <a:xfrm>
          <a:off x="2626528" y="3610"/>
          <a:ext cx="2385020" cy="1431012"/>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Vascular Dementia </a:t>
          </a:r>
        </a:p>
      </dsp:txBody>
      <dsp:txXfrm>
        <a:off x="2626528" y="3610"/>
        <a:ext cx="2385020" cy="1431012"/>
      </dsp:txXfrm>
    </dsp:sp>
    <dsp:sp modelId="{0246C8A5-52DD-46A6-BFCA-34B9B0513C61}">
      <dsp:nvSpPr>
        <dsp:cNvPr id="0" name=""/>
        <dsp:cNvSpPr/>
      </dsp:nvSpPr>
      <dsp:spPr>
        <a:xfrm>
          <a:off x="5250051" y="3610"/>
          <a:ext cx="2385020" cy="1431012"/>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Parkinson’s Disease Dementia </a:t>
          </a:r>
        </a:p>
      </dsp:txBody>
      <dsp:txXfrm>
        <a:off x="5250051" y="3610"/>
        <a:ext cx="2385020" cy="1431012"/>
      </dsp:txXfrm>
    </dsp:sp>
    <dsp:sp modelId="{5B0B05C4-0F26-4F7B-9588-830C5768F57E}">
      <dsp:nvSpPr>
        <dsp:cNvPr id="0" name=""/>
        <dsp:cNvSpPr/>
      </dsp:nvSpPr>
      <dsp:spPr>
        <a:xfrm>
          <a:off x="7873573" y="3610"/>
          <a:ext cx="2385020" cy="1431012"/>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Traumatic Brain Injury (TBI)</a:t>
          </a:r>
        </a:p>
      </dsp:txBody>
      <dsp:txXfrm>
        <a:off x="7873573" y="3610"/>
        <a:ext cx="2385020" cy="1431012"/>
      </dsp:txXfrm>
    </dsp:sp>
    <dsp:sp modelId="{B5E481E7-9829-4526-A9C7-F07F41834BE4}">
      <dsp:nvSpPr>
        <dsp:cNvPr id="0" name=""/>
        <dsp:cNvSpPr/>
      </dsp:nvSpPr>
      <dsp:spPr>
        <a:xfrm>
          <a:off x="3006" y="1673125"/>
          <a:ext cx="2385020" cy="1431012"/>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Frontotemporal Dementia </a:t>
          </a:r>
        </a:p>
      </dsp:txBody>
      <dsp:txXfrm>
        <a:off x="3006" y="1673125"/>
        <a:ext cx="2385020" cy="1431012"/>
      </dsp:txXfrm>
    </dsp:sp>
    <dsp:sp modelId="{96EFBACB-2BBF-4704-9214-B6253932CD52}">
      <dsp:nvSpPr>
        <dsp:cNvPr id="0" name=""/>
        <dsp:cNvSpPr/>
      </dsp:nvSpPr>
      <dsp:spPr>
        <a:xfrm>
          <a:off x="2626528" y="1673125"/>
          <a:ext cx="2385020" cy="1431012"/>
        </a:xfrm>
        <a:prstGeom prst="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Lewy Body Dementia </a:t>
          </a:r>
        </a:p>
      </dsp:txBody>
      <dsp:txXfrm>
        <a:off x="2626528" y="1673125"/>
        <a:ext cx="2385020" cy="1431012"/>
      </dsp:txXfrm>
    </dsp:sp>
    <dsp:sp modelId="{B68F18A9-0F5C-401E-AA6C-F5F0B01BDDA6}">
      <dsp:nvSpPr>
        <dsp:cNvPr id="0" name=""/>
        <dsp:cNvSpPr/>
      </dsp:nvSpPr>
      <dsp:spPr>
        <a:xfrm>
          <a:off x="5250051" y="1673125"/>
          <a:ext cx="2385020" cy="1431012"/>
        </a:xfrm>
        <a:prstGeom prst="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Korsakoff Syndrome/ Wet Brain </a:t>
          </a:r>
        </a:p>
      </dsp:txBody>
      <dsp:txXfrm>
        <a:off x="5250051" y="1673125"/>
        <a:ext cx="2385020" cy="1431012"/>
      </dsp:txXfrm>
    </dsp:sp>
    <dsp:sp modelId="{5B365ED1-8AF2-48B7-B6B2-DD49B2BF76A4}">
      <dsp:nvSpPr>
        <dsp:cNvPr id="0" name=""/>
        <dsp:cNvSpPr/>
      </dsp:nvSpPr>
      <dsp:spPr>
        <a:xfrm>
          <a:off x="7873573" y="1673125"/>
          <a:ext cx="2385020" cy="1431012"/>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a:t>Huntington’s Disease </a:t>
          </a:r>
        </a:p>
      </dsp:txBody>
      <dsp:txXfrm>
        <a:off x="7873573" y="1673125"/>
        <a:ext cx="2385020" cy="1431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483AC-5C4C-044A-AA42-836BDC602286}" type="datetimeFigureOut">
              <a:rPr lang="en-US" smtClean="0"/>
              <a:t>8/19/2022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21C0F-399B-5141-BD25-F47AE564E53E}" type="slidenum">
              <a:rPr lang="en-US" smtClean="0"/>
              <a:t>‹#›</a:t>
            </a:fld>
            <a:endParaRPr lang="en-US" dirty="0"/>
          </a:p>
        </p:txBody>
      </p:sp>
    </p:spTree>
    <p:extLst>
      <p:ext uri="{BB962C8B-B14F-4D97-AF65-F5344CB8AC3E}">
        <p14:creationId xmlns:p14="http://schemas.microsoft.com/office/powerpoint/2010/main" val="46449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1272275797</a:t>
            </a:r>
          </a:p>
        </p:txBody>
      </p:sp>
      <p:sp>
        <p:nvSpPr>
          <p:cNvPr id="4" name="Slide Number Placeholder 3"/>
          <p:cNvSpPr>
            <a:spLocks noGrp="1"/>
          </p:cNvSpPr>
          <p:nvPr>
            <p:ph type="sldNum" sz="quarter" idx="5"/>
          </p:nvPr>
        </p:nvSpPr>
        <p:spPr/>
        <p:txBody>
          <a:bodyPr/>
          <a:lstStyle/>
          <a:p>
            <a:fld id="{9CA21C0F-399B-5141-BD25-F47AE564E53E}" type="slidenum">
              <a:rPr lang="en-US" smtClean="0"/>
              <a:t>5</a:t>
            </a:fld>
            <a:endParaRPr lang="en-US" dirty="0"/>
          </a:p>
        </p:txBody>
      </p:sp>
    </p:spTree>
    <p:extLst>
      <p:ext uri="{BB962C8B-B14F-4D97-AF65-F5344CB8AC3E}">
        <p14:creationId xmlns:p14="http://schemas.microsoft.com/office/powerpoint/2010/main" val="209984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9929002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208638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71013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428781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11213550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335525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D63C4-32E5-41B8-8178-1240DBAEE06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4934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7672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183500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4B2AC1F-0BF6-4779-9F8C-B15C9E75558D}" type="datetimeFigureOut">
              <a:rPr lang="en-US" smtClean="0"/>
              <a:t>8/19/2022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348606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4B2AC1F-0BF6-4779-9F8C-B15C9E75558D}" type="datetimeFigureOut">
              <a:rPr lang="en-US" smtClean="0"/>
              <a:t>8/19/2022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4BD63C4-32E5-41B8-8178-1240DBAEE06B}" type="slidenum">
              <a:rPr lang="en-US" smtClean="0"/>
              <a:t>‹#›</a:t>
            </a:fld>
            <a:endParaRPr lang="en-US" dirty="0"/>
          </a:p>
        </p:txBody>
      </p:sp>
    </p:spTree>
    <p:extLst>
      <p:ext uri="{BB962C8B-B14F-4D97-AF65-F5344CB8AC3E}">
        <p14:creationId xmlns:p14="http://schemas.microsoft.com/office/powerpoint/2010/main" val="388679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4B2AC1F-0BF6-4779-9F8C-B15C9E75558D}" type="datetimeFigureOut">
              <a:rPr lang="en-US" smtClean="0"/>
              <a:t>8/19/2022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4BD63C4-32E5-41B8-8178-1240DBAEE06B}" type="slidenum">
              <a:rPr lang="en-US" smtClean="0"/>
              <a:t>‹#›</a:t>
            </a:fld>
            <a:endParaRPr lang="en-US" dirty="0"/>
          </a:p>
        </p:txBody>
      </p:sp>
    </p:spTree>
    <p:extLst>
      <p:ext uri="{BB962C8B-B14F-4D97-AF65-F5344CB8AC3E}">
        <p14:creationId xmlns:p14="http://schemas.microsoft.com/office/powerpoint/2010/main" val="502016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7.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practice-emoji-words-mindfulness-615657/"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3E9F30-0F19-6211-76E5-AFDD705BD383}"/>
              </a:ext>
            </a:extLst>
          </p:cNvPr>
          <p:cNvSpPr>
            <a:spLocks noGrp="1"/>
          </p:cNvSpPr>
          <p:nvPr>
            <p:ph type="ctrTitle"/>
          </p:nvPr>
        </p:nvSpPr>
        <p:spPr>
          <a:xfrm>
            <a:off x="6894072" y="988741"/>
            <a:ext cx="4493272" cy="4880518"/>
          </a:xfrm>
          <a:noFill/>
          <a:ln>
            <a:noFill/>
          </a:ln>
        </p:spPr>
        <p:txBody>
          <a:bodyPr wrap="square">
            <a:normAutofit/>
          </a:bodyPr>
          <a:lstStyle/>
          <a:p>
            <a:pPr algn="l"/>
            <a:r>
              <a:rPr lang="en-US" sz="2500" b="1" dirty="0">
                <a:solidFill>
                  <a:schemeClr val="tx1"/>
                </a:solidFill>
              </a:rPr>
              <a:t>The Rainbow of Dementia Care: Understanding Communications with Those Coping with Dementia</a:t>
            </a:r>
            <a:endParaRPr lang="en-US" sz="2500" dirty="0">
              <a:solidFill>
                <a:schemeClr val="tx1"/>
              </a:solidFill>
            </a:endParaRPr>
          </a:p>
        </p:txBody>
      </p:sp>
      <p:sp>
        <p:nvSpPr>
          <p:cNvPr id="11" name="Rectangle 7">
            <a:extLst>
              <a:ext uri="{FF2B5EF4-FFF2-40B4-BE49-F238E27FC236}">
                <a16:creationId xmlns:a16="http://schemas.microsoft.com/office/drawing/2014/main" xmlns="" id="{54C2DAE2-218D-4A25-B87E-0D127537D9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438656" cy="6858000"/>
          </a:xfrm>
          <a:prstGeom prst="rect">
            <a:avLst/>
          </a:prstGeom>
          <a:solidFill>
            <a:schemeClr val="tx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0" name="Rectangle 9">
            <a:extLst>
              <a:ext uri="{FF2B5EF4-FFF2-40B4-BE49-F238E27FC236}">
                <a16:creationId xmlns:a16="http://schemas.microsoft.com/office/drawing/2014/main" xmlns="" id="{0ACAC028-8D8C-4611-B62E-B9FFDA14DE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38656" y="0"/>
            <a:ext cx="465377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xmlns="" id="{B2FB7650-21BE-3CD8-1A2D-2BE2D998A37E}"/>
              </a:ext>
            </a:extLst>
          </p:cNvPr>
          <p:cNvSpPr>
            <a:spLocks noGrp="1"/>
          </p:cNvSpPr>
          <p:nvPr>
            <p:ph type="subTitle" idx="1"/>
          </p:nvPr>
        </p:nvSpPr>
        <p:spPr>
          <a:xfrm>
            <a:off x="1919633" y="2998114"/>
            <a:ext cx="3701883" cy="861774"/>
          </a:xfrm>
          <a:ln w="25400" cap="sq">
            <a:solidFill>
              <a:srgbClr val="FFFFFF"/>
            </a:solidFill>
            <a:miter lim="800000"/>
          </a:ln>
        </p:spPr>
        <p:txBody>
          <a:bodyPr anchor="ctr">
            <a:normAutofit/>
          </a:bodyPr>
          <a:lstStyle/>
          <a:p>
            <a:r>
              <a:rPr lang="en-US" sz="3200" b="1" dirty="0">
                <a:solidFill>
                  <a:srgbClr val="FFFFFF"/>
                </a:solidFill>
              </a:rPr>
              <a:t>Laura LaFauci</a:t>
            </a:r>
            <a:endParaRPr lang="en-US" sz="3200" dirty="0">
              <a:solidFill>
                <a:srgbClr val="FFFFFF"/>
              </a:solidFill>
            </a:endParaRPr>
          </a:p>
        </p:txBody>
      </p:sp>
    </p:spTree>
    <p:extLst>
      <p:ext uri="{BB962C8B-B14F-4D97-AF65-F5344CB8AC3E}">
        <p14:creationId xmlns:p14="http://schemas.microsoft.com/office/powerpoint/2010/main" val="3257757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231136" y="716761"/>
            <a:ext cx="7729728" cy="1035759"/>
          </a:xfrm>
        </p:spPr>
        <p:txBody>
          <a:bodyPr>
            <a:normAutofit fontScale="90000"/>
          </a:bodyPr>
          <a:lstStyle/>
          <a:p>
            <a:r>
              <a:rPr lang="en-US" dirty="0"/>
              <a:t/>
            </a:r>
            <a:br>
              <a:rPr lang="en-US" dirty="0"/>
            </a:br>
            <a:r>
              <a:rPr lang="en-US" dirty="0"/>
              <a:t>Early-Stage Dementia/Mild Cognitive Impairment</a:t>
            </a:r>
            <a:br>
              <a:rPr lang="en-US" dirty="0"/>
            </a:br>
            <a:endParaRPr lang="en-US" dirty="0"/>
          </a:p>
        </p:txBody>
      </p:sp>
      <p:graphicFrame>
        <p:nvGraphicFramePr>
          <p:cNvPr id="15" name="Content Placeholder 2">
            <a:extLst>
              <a:ext uri="{FF2B5EF4-FFF2-40B4-BE49-F238E27FC236}">
                <a16:creationId xmlns:a16="http://schemas.microsoft.com/office/drawing/2014/main" xmlns="" id="{BFA6D7FB-7EAD-850D-84E4-8FC439FC7F4A}"/>
              </a:ext>
            </a:extLst>
          </p:cNvPr>
          <p:cNvGraphicFramePr>
            <a:graphicFrameLocks noGrp="1"/>
          </p:cNvGraphicFramePr>
          <p:nvPr>
            <p:ph idx="1"/>
          </p:nvPr>
        </p:nvGraphicFramePr>
        <p:xfrm>
          <a:off x="2231136" y="2088173"/>
          <a:ext cx="7729728" cy="476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ounded Rectangle 12">
            <a:extLst>
              <a:ext uri="{FF2B5EF4-FFF2-40B4-BE49-F238E27FC236}">
                <a16:creationId xmlns:a16="http://schemas.microsoft.com/office/drawing/2014/main" xmlns="" id="{8BAD83C3-44DC-31D6-81F1-3FC022D921F8}"/>
              </a:ext>
            </a:extLst>
          </p:cNvPr>
          <p:cNvSpPr/>
          <p:nvPr/>
        </p:nvSpPr>
        <p:spPr>
          <a:xfrm>
            <a:off x="879028" y="793241"/>
            <a:ext cx="913842" cy="882798"/>
          </a:xfrm>
          <a:prstGeom prst="roundRect">
            <a:avLst/>
          </a:prstGeom>
          <a:solidFill>
            <a:srgbClr val="F793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625907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231136" y="650367"/>
            <a:ext cx="7729728" cy="1188720"/>
          </a:xfrm>
        </p:spPr>
        <p:txBody>
          <a:bodyPr>
            <a:normAutofit/>
          </a:bodyPr>
          <a:lstStyle/>
          <a:p>
            <a:r>
              <a:rPr lang="en-US" dirty="0"/>
              <a:t>Moderate Stage Dementia</a:t>
            </a:r>
            <a:r>
              <a:rPr lang="en-US" sz="1800" dirty="0"/>
              <a:t> </a:t>
            </a:r>
          </a:p>
        </p:txBody>
      </p:sp>
      <p:graphicFrame>
        <p:nvGraphicFramePr>
          <p:cNvPr id="15" name="Content Placeholder 2">
            <a:extLst>
              <a:ext uri="{FF2B5EF4-FFF2-40B4-BE49-F238E27FC236}">
                <a16:creationId xmlns:a16="http://schemas.microsoft.com/office/drawing/2014/main" xmlns="" id="{644A5221-29BD-C422-1A19-94421BD96339}"/>
              </a:ext>
            </a:extLst>
          </p:cNvPr>
          <p:cNvGraphicFramePr>
            <a:graphicFrameLocks noGrp="1"/>
          </p:cNvGraphicFramePr>
          <p:nvPr>
            <p:ph idx="1"/>
          </p:nvPr>
        </p:nvGraphicFramePr>
        <p:xfrm>
          <a:off x="2231136" y="2072054"/>
          <a:ext cx="5522215" cy="4249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ounded Rectangle 11">
            <a:extLst>
              <a:ext uri="{FF2B5EF4-FFF2-40B4-BE49-F238E27FC236}">
                <a16:creationId xmlns:a16="http://schemas.microsoft.com/office/drawing/2014/main" xmlns="" id="{E9216519-16F3-88B3-6D6B-9D06E24D1725}"/>
              </a:ext>
            </a:extLst>
          </p:cNvPr>
          <p:cNvSpPr/>
          <p:nvPr/>
        </p:nvSpPr>
        <p:spPr>
          <a:xfrm>
            <a:off x="822129" y="807260"/>
            <a:ext cx="941643" cy="874934"/>
          </a:xfrm>
          <a:prstGeom prst="roundRect">
            <a:avLst/>
          </a:prstGeom>
          <a:solidFill>
            <a:srgbClr val="FFF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3</a:t>
            </a:r>
          </a:p>
        </p:txBody>
      </p:sp>
      <p:pic>
        <p:nvPicPr>
          <p:cNvPr id="4" name="Picture 3">
            <a:extLst>
              <a:ext uri="{FF2B5EF4-FFF2-40B4-BE49-F238E27FC236}">
                <a16:creationId xmlns:a16="http://schemas.microsoft.com/office/drawing/2014/main" xmlns="" id="{609A4231-B02F-4565-B70E-48D4B6C37DB4}"/>
              </a:ext>
            </a:extLst>
          </p:cNvPr>
          <p:cNvPicPr>
            <a:picLocks noChangeAspect="1"/>
          </p:cNvPicPr>
          <p:nvPr/>
        </p:nvPicPr>
        <p:blipFill>
          <a:blip r:embed="rId7"/>
          <a:stretch>
            <a:fillRect/>
          </a:stretch>
        </p:blipFill>
        <p:spPr>
          <a:xfrm>
            <a:off x="8067676" y="2662605"/>
            <a:ext cx="3078040" cy="2128470"/>
          </a:xfrm>
          <a:prstGeom prst="rect">
            <a:avLst/>
          </a:prstGeom>
        </p:spPr>
      </p:pic>
    </p:spTree>
    <p:extLst>
      <p:ext uri="{BB962C8B-B14F-4D97-AF65-F5344CB8AC3E}">
        <p14:creationId xmlns:p14="http://schemas.microsoft.com/office/powerpoint/2010/main" val="1176345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6DD57C3-FEC1-7179-A1CC-98788500CA19}"/>
              </a:ext>
            </a:extLst>
          </p:cNvPr>
          <p:cNvSpPr>
            <a:spLocks noGrp="1"/>
          </p:cNvSpPr>
          <p:nvPr>
            <p:ph type="title"/>
          </p:nvPr>
        </p:nvSpPr>
        <p:spPr>
          <a:xfrm>
            <a:off x="2231136" y="467418"/>
            <a:ext cx="7729728" cy="1188720"/>
          </a:xfrm>
          <a:solidFill>
            <a:srgbClr val="FFFFFF"/>
          </a:solidFill>
        </p:spPr>
        <p:txBody>
          <a:bodyPr>
            <a:normAutofit/>
          </a:bodyPr>
          <a:lstStyle/>
          <a:p>
            <a:r>
              <a:rPr lang="en-US" dirty="0"/>
              <a:t>Care Techniques</a:t>
            </a:r>
          </a:p>
        </p:txBody>
      </p:sp>
      <p:sp>
        <p:nvSpPr>
          <p:cNvPr id="14" name="Content Placeholder 2">
            <a:extLst>
              <a:ext uri="{FF2B5EF4-FFF2-40B4-BE49-F238E27FC236}">
                <a16:creationId xmlns:a16="http://schemas.microsoft.com/office/drawing/2014/main" xmlns="" id="{3BB30CE2-ED12-A14B-895B-410DA5B4D499}"/>
              </a:ext>
            </a:extLst>
          </p:cNvPr>
          <p:cNvSpPr>
            <a:spLocks noGrp="1"/>
          </p:cNvSpPr>
          <p:nvPr>
            <p:ph idx="1"/>
          </p:nvPr>
        </p:nvSpPr>
        <p:spPr>
          <a:xfrm>
            <a:off x="1849407" y="2908788"/>
            <a:ext cx="8779512" cy="1959840"/>
          </a:xfrm>
        </p:spPr>
        <p:txBody>
          <a:bodyPr>
            <a:normAutofit lnSpcReduction="10000"/>
          </a:bodyPr>
          <a:lstStyle/>
          <a:p>
            <a:r>
              <a:rPr lang="en-US" sz="2400" b="1" dirty="0">
                <a:solidFill>
                  <a:srgbClr val="404040"/>
                </a:solidFill>
              </a:rPr>
              <a:t>Communicate: </a:t>
            </a:r>
            <a:r>
              <a:rPr lang="en-US" sz="2000" dirty="0">
                <a:solidFill>
                  <a:srgbClr val="404040"/>
                </a:solidFill>
              </a:rPr>
              <a:t>build rapport, ask questions, actively listen</a:t>
            </a:r>
          </a:p>
          <a:p>
            <a:r>
              <a:rPr lang="en-US" sz="2400" b="1" dirty="0">
                <a:solidFill>
                  <a:srgbClr val="404040"/>
                </a:solidFill>
              </a:rPr>
              <a:t>Collaborate: </a:t>
            </a:r>
            <a:r>
              <a:rPr lang="en-US" sz="2000" dirty="0">
                <a:solidFill>
                  <a:srgbClr val="404040"/>
                </a:solidFill>
              </a:rPr>
              <a:t>use a team approach to create a meaningful daily routine  </a:t>
            </a:r>
          </a:p>
          <a:p>
            <a:r>
              <a:rPr lang="en-US" sz="2400" b="1" dirty="0">
                <a:solidFill>
                  <a:srgbClr val="404040"/>
                </a:solidFill>
              </a:rPr>
              <a:t>Respect and Empower: </a:t>
            </a:r>
            <a:r>
              <a:rPr lang="en-US" sz="2000" dirty="0">
                <a:solidFill>
                  <a:srgbClr val="404040"/>
                </a:solidFill>
              </a:rPr>
              <a:t>help them to feel useful, gain their permission, ask don’t tell, be a friend before a caretaker, provide choices, help to forge a legacy, be aware of personal space</a:t>
            </a:r>
          </a:p>
          <a:p>
            <a:endParaRPr lang="en-US" sz="2000" dirty="0">
              <a:solidFill>
                <a:srgbClr val="404040"/>
              </a:solidFill>
            </a:endParaRPr>
          </a:p>
          <a:p>
            <a:pPr marL="0" indent="0">
              <a:buNone/>
            </a:pPr>
            <a:endParaRPr lang="en-US" dirty="0">
              <a:solidFill>
                <a:srgbClr val="404040"/>
              </a:solidFill>
            </a:endParaRPr>
          </a:p>
        </p:txBody>
      </p:sp>
      <p:sp>
        <p:nvSpPr>
          <p:cNvPr id="23" name="Rounded Rectangle 22">
            <a:extLst>
              <a:ext uri="{FF2B5EF4-FFF2-40B4-BE49-F238E27FC236}">
                <a16:creationId xmlns:a16="http://schemas.microsoft.com/office/drawing/2014/main" xmlns="" id="{DC4194CD-52F5-E990-ED2C-6D6D8B52820D}"/>
              </a:ext>
            </a:extLst>
          </p:cNvPr>
          <p:cNvSpPr/>
          <p:nvPr/>
        </p:nvSpPr>
        <p:spPr>
          <a:xfrm>
            <a:off x="7009245" y="1892084"/>
            <a:ext cx="734340" cy="662013"/>
          </a:xfrm>
          <a:prstGeom prst="roundRect">
            <a:avLst/>
          </a:prstGeom>
          <a:solidFill>
            <a:srgbClr val="FFF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3</a:t>
            </a:r>
          </a:p>
        </p:txBody>
      </p:sp>
      <p:sp>
        <p:nvSpPr>
          <p:cNvPr id="24" name="Rounded Rectangle 23">
            <a:extLst>
              <a:ext uri="{FF2B5EF4-FFF2-40B4-BE49-F238E27FC236}">
                <a16:creationId xmlns:a16="http://schemas.microsoft.com/office/drawing/2014/main" xmlns="" id="{E90F316D-9E5E-B234-5676-AF3D28B8EB2B}"/>
              </a:ext>
            </a:extLst>
          </p:cNvPr>
          <p:cNvSpPr/>
          <p:nvPr/>
        </p:nvSpPr>
        <p:spPr>
          <a:xfrm>
            <a:off x="5707157" y="1892084"/>
            <a:ext cx="734340" cy="662013"/>
          </a:xfrm>
          <a:prstGeom prst="roundRect">
            <a:avLst/>
          </a:prstGeom>
          <a:solidFill>
            <a:srgbClr val="F793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2</a:t>
            </a:r>
          </a:p>
        </p:txBody>
      </p:sp>
      <p:sp>
        <p:nvSpPr>
          <p:cNvPr id="25" name="Rounded Rectangle 24">
            <a:extLst>
              <a:ext uri="{FF2B5EF4-FFF2-40B4-BE49-F238E27FC236}">
                <a16:creationId xmlns:a16="http://schemas.microsoft.com/office/drawing/2014/main" xmlns="" id="{B6DBAD35-586F-078A-5E16-7C6B58A6477D}"/>
              </a:ext>
            </a:extLst>
          </p:cNvPr>
          <p:cNvSpPr/>
          <p:nvPr/>
        </p:nvSpPr>
        <p:spPr>
          <a:xfrm>
            <a:off x="4277759" y="1870567"/>
            <a:ext cx="734340" cy="662013"/>
          </a:xfrm>
          <a:prstGeom prst="roundRect">
            <a:avLst/>
          </a:prstGeom>
          <a:solidFill>
            <a:srgbClr val="EE1C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116036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9B355A4-8453-C2A6-659E-381E04E53A6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Scenario </a:t>
            </a:r>
            <a:r>
              <a:rPr lang="en-US" sz="3000">
                <a:solidFill>
                  <a:srgbClr val="FFFFFF"/>
                </a:solidFill>
                <a:latin typeface="Times New Roman" panose="02020603050405020304" pitchFamily="18" charset="0"/>
                <a:cs typeface="Times New Roman" panose="02020603050405020304" pitchFamily="18" charset="0"/>
              </a:rPr>
              <a:t>1</a:t>
            </a:r>
            <a:endParaRPr lang="en-US" sz="3000">
              <a:solidFill>
                <a:srgbClr val="FFFFFF"/>
              </a:solidFill>
            </a:endParaRPr>
          </a:p>
        </p:txBody>
      </p:sp>
      <p:sp>
        <p:nvSpPr>
          <p:cNvPr id="3" name="Content Placeholder 2">
            <a:extLst>
              <a:ext uri="{FF2B5EF4-FFF2-40B4-BE49-F238E27FC236}">
                <a16:creationId xmlns:a16="http://schemas.microsoft.com/office/drawing/2014/main" xmlns="" id="{E4295E15-7C07-A268-EB24-3AB8697491AF}"/>
              </a:ext>
            </a:extLst>
          </p:cNvPr>
          <p:cNvSpPr>
            <a:spLocks noGrp="1"/>
          </p:cNvSpPr>
          <p:nvPr>
            <p:ph idx="1"/>
          </p:nvPr>
        </p:nvSpPr>
        <p:spPr>
          <a:xfrm>
            <a:off x="5089355" y="352425"/>
            <a:ext cx="6864520" cy="6305550"/>
          </a:xfrm>
        </p:spPr>
        <p:txBody>
          <a:bodyPr anchor="ctr">
            <a:normAutofit/>
          </a:bodyPr>
          <a:lstStyle/>
          <a:p>
            <a:pPr marL="0" indent="0">
              <a:lnSpc>
                <a:spcPct val="90000"/>
              </a:lnSpc>
              <a:buNone/>
            </a:pPr>
            <a:r>
              <a:rPr lang="en-US" sz="2000" dirty="0">
                <a:effectLst/>
                <a:latin typeface="Arial" panose="020B0604020202020204" pitchFamily="34" charset="0"/>
                <a:ea typeface="Times New Roman" panose="02020603050405020304" pitchFamily="18" charset="0"/>
                <a:cs typeface="Calibri" panose="020F0502020204030204" pitchFamily="34" charset="0"/>
              </a:rPr>
              <a:t>Mrs. Jones was doing well independently. She was moody at times and did not like change. </a:t>
            </a:r>
            <a:endParaRPr lang="en-US" sz="2000" dirty="0">
              <a:effectLst/>
              <a:latin typeface="Calibri" panose="020F0502020204030204" pitchFamily="34" charset="0"/>
              <a:ea typeface="Times New Roman" panose="02020603050405020304" pitchFamily="18" charset="0"/>
            </a:endParaRPr>
          </a:p>
          <a:p>
            <a:pPr lvl="0">
              <a:lnSpc>
                <a:spcPct val="90000"/>
              </a:lnSpc>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She became upset when family visited and moved things around in her home to “help” her organize.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90000"/>
              </a:lnSpc>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Writing things down helped her to keep track of appointments and details.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90000"/>
              </a:lnSpc>
            </a:pPr>
            <a:r>
              <a:rPr lang="en-US" sz="2000" dirty="0">
                <a:latin typeface="Arial" panose="020B0604020202020204" pitchFamily="34" charset="0"/>
                <a:ea typeface="Times New Roman" panose="02020603050405020304" pitchFamily="18" charset="0"/>
                <a:cs typeface="Times New Roman" panose="02020603050405020304" pitchFamily="18" charset="0"/>
              </a:rPr>
              <a:t>Mrs. Jones</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was forgetting parts of conversations and had stopped visiting some of her friends. </a:t>
            </a:r>
          </a:p>
          <a:p>
            <a:pPr>
              <a:lnSpc>
                <a:spcPct val="90000"/>
              </a:lnSpc>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Her daughter was concerned about her mothers behavior.</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90000"/>
              </a:lnSpc>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Her daughter believed she needed more social interaction and scheduled a bus to take her to the senior center in the afternoons.  </a:t>
            </a:r>
          </a:p>
          <a:p>
            <a:pPr marL="0" lvl="0" indent="0">
              <a:lnSpc>
                <a:spcPct val="90000"/>
              </a:lnSpc>
              <a:buNone/>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Mrs. Jones became very angry and upset at her daughter’s interference.</a:t>
            </a:r>
          </a:p>
          <a:p>
            <a:pPr marL="0" lvl="0" indent="0">
              <a:lnSpc>
                <a:spcPct val="90000"/>
              </a:lnSpc>
              <a:buNone/>
            </a:pPr>
            <a:r>
              <a:rPr lang="en-US" sz="2000" i="1" dirty="0">
                <a:effectLst/>
                <a:latin typeface="Arial" panose="020B0604020202020204" pitchFamily="34" charset="0"/>
                <a:ea typeface="Times New Roman" panose="02020603050405020304" pitchFamily="18" charset="0"/>
                <a:cs typeface="Times New Roman" panose="02020603050405020304" pitchFamily="18" charset="0"/>
              </a:rPr>
              <a:t>How</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could</a:t>
            </a:r>
            <a:r>
              <a:rPr lang="en-US" sz="2000" i="1" dirty="0">
                <a:effectLst/>
                <a:latin typeface="Arial" panose="020B0604020202020204" pitchFamily="34" charset="0"/>
                <a:ea typeface="Times New Roman" panose="02020603050405020304" pitchFamily="18" charset="0"/>
                <a:cs typeface="Times New Roman" panose="02020603050405020304" pitchFamily="18" charset="0"/>
              </a:rPr>
              <a:t> her daughter have handled her concerns in a more productive way?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endParaRPr lang="en-US" sz="1400" i="1" dirty="0"/>
          </a:p>
        </p:txBody>
      </p:sp>
    </p:spTree>
    <p:extLst>
      <p:ext uri="{BB962C8B-B14F-4D97-AF65-F5344CB8AC3E}">
        <p14:creationId xmlns:p14="http://schemas.microsoft.com/office/powerpoint/2010/main" val="255472629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1BDD8B0-4576-4F61-A61D-25C6D6E0CDAE}"/>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Advanced Directives </a:t>
            </a:r>
          </a:p>
        </p:txBody>
      </p:sp>
      <p:sp useBgFill="1">
        <p:nvSpPr>
          <p:cNvPr id="11" name="Rectangle 10">
            <a:extLst>
              <a:ext uri="{FF2B5EF4-FFF2-40B4-BE49-F238E27FC236}">
                <a16:creationId xmlns:a16="http://schemas.microsoft.com/office/drawing/2014/main" xmlns=""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5C2E5C05-6F78-931D-51A6-F8AD297EE23B}"/>
              </a:ext>
            </a:extLst>
          </p:cNvPr>
          <p:cNvGraphicFramePr>
            <a:graphicFrameLocks noGrp="1"/>
          </p:cNvGraphicFramePr>
          <p:nvPr>
            <p:ph idx="1"/>
            <p:extLst>
              <p:ext uri="{D42A27DB-BD31-4B8C-83A1-F6EECF244321}">
                <p14:modId xmlns:p14="http://schemas.microsoft.com/office/powerpoint/2010/main" val="291041759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49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231136" y="738337"/>
            <a:ext cx="7729728" cy="1188720"/>
          </a:xfrm>
        </p:spPr>
        <p:txBody>
          <a:bodyPr>
            <a:normAutofit/>
          </a:bodyPr>
          <a:lstStyle/>
          <a:p>
            <a:r>
              <a:rPr lang="en-US" dirty="0"/>
              <a:t>Mid Stage Dementia</a:t>
            </a:r>
            <a:r>
              <a:rPr lang="en-US" sz="1800" dirty="0"/>
              <a:t> </a:t>
            </a:r>
          </a:p>
        </p:txBody>
      </p:sp>
      <p:graphicFrame>
        <p:nvGraphicFramePr>
          <p:cNvPr id="5" name="Content Placeholder 2">
            <a:extLst>
              <a:ext uri="{FF2B5EF4-FFF2-40B4-BE49-F238E27FC236}">
                <a16:creationId xmlns:a16="http://schemas.microsoft.com/office/drawing/2014/main" xmlns="" id="{A8D7D5FA-1BB7-01EE-FEDF-9D1C35DB77F9}"/>
              </a:ext>
            </a:extLst>
          </p:cNvPr>
          <p:cNvGraphicFramePr>
            <a:graphicFrameLocks noGrp="1"/>
          </p:cNvGraphicFramePr>
          <p:nvPr>
            <p:ph idx="1"/>
          </p:nvPr>
        </p:nvGraphicFramePr>
        <p:xfrm>
          <a:off x="2196655" y="2209800"/>
          <a:ext cx="7798689" cy="3776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9">
            <a:extLst>
              <a:ext uri="{FF2B5EF4-FFF2-40B4-BE49-F238E27FC236}">
                <a16:creationId xmlns:a16="http://schemas.microsoft.com/office/drawing/2014/main" xmlns="" id="{5E53E780-E611-4095-9077-875F679B1377}"/>
              </a:ext>
            </a:extLst>
          </p:cNvPr>
          <p:cNvSpPr/>
          <p:nvPr/>
        </p:nvSpPr>
        <p:spPr>
          <a:xfrm>
            <a:off x="1892932" y="1332697"/>
            <a:ext cx="933638" cy="841682"/>
          </a:xfrm>
          <a:prstGeom prst="roundRect">
            <a:avLst/>
          </a:prstGeom>
          <a:solidFill>
            <a:srgbClr val="20B4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0314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231136" y="529372"/>
            <a:ext cx="7729728" cy="1188720"/>
          </a:xfrm>
        </p:spPr>
        <p:txBody>
          <a:bodyPr>
            <a:normAutofit/>
          </a:bodyPr>
          <a:lstStyle/>
          <a:p>
            <a:r>
              <a:rPr lang="en-US" dirty="0"/>
              <a:t>Severe Stage Dementia</a:t>
            </a:r>
            <a:r>
              <a:rPr lang="en-US" sz="1800" dirty="0"/>
              <a:t> </a:t>
            </a:r>
          </a:p>
        </p:txBody>
      </p:sp>
      <p:graphicFrame>
        <p:nvGraphicFramePr>
          <p:cNvPr id="14" name="Content Placeholder 2">
            <a:extLst>
              <a:ext uri="{FF2B5EF4-FFF2-40B4-BE49-F238E27FC236}">
                <a16:creationId xmlns:a16="http://schemas.microsoft.com/office/drawing/2014/main" xmlns="" id="{8E0F8053-DD9F-B0C0-5409-B4895A25DACD}"/>
              </a:ext>
            </a:extLst>
          </p:cNvPr>
          <p:cNvGraphicFramePr>
            <a:graphicFrameLocks noGrp="1"/>
          </p:cNvGraphicFramePr>
          <p:nvPr>
            <p:ph idx="1"/>
          </p:nvPr>
        </p:nvGraphicFramePr>
        <p:xfrm>
          <a:off x="5669661" y="1933194"/>
          <a:ext cx="5729478" cy="4036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ounded Rectangle 11">
            <a:extLst>
              <a:ext uri="{FF2B5EF4-FFF2-40B4-BE49-F238E27FC236}">
                <a16:creationId xmlns:a16="http://schemas.microsoft.com/office/drawing/2014/main" xmlns="" id="{78B908F6-88BA-4C23-ED6B-A976F93F403D}"/>
              </a:ext>
            </a:extLst>
          </p:cNvPr>
          <p:cNvSpPr/>
          <p:nvPr/>
        </p:nvSpPr>
        <p:spPr>
          <a:xfrm>
            <a:off x="781151" y="688412"/>
            <a:ext cx="965760" cy="870640"/>
          </a:xfrm>
          <a:prstGeom prst="roundRect">
            <a:avLst/>
          </a:prstGeom>
          <a:solidFill>
            <a:srgbClr val="01AF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5</a:t>
            </a:r>
          </a:p>
        </p:txBody>
      </p:sp>
      <p:pic>
        <p:nvPicPr>
          <p:cNvPr id="4" name="Picture 3">
            <a:extLst>
              <a:ext uri="{FF2B5EF4-FFF2-40B4-BE49-F238E27FC236}">
                <a16:creationId xmlns:a16="http://schemas.microsoft.com/office/drawing/2014/main" xmlns="" id="{DC62F00C-C8E8-4C70-ADD5-CB2AB4A9999E}"/>
              </a:ext>
            </a:extLst>
          </p:cNvPr>
          <p:cNvPicPr>
            <a:picLocks noChangeAspect="1"/>
          </p:cNvPicPr>
          <p:nvPr/>
        </p:nvPicPr>
        <p:blipFill rotWithShape="1">
          <a:blip r:embed="rId7"/>
          <a:srcRect l="13547" r="5376"/>
          <a:stretch/>
        </p:blipFill>
        <p:spPr>
          <a:xfrm>
            <a:off x="1895475" y="2276899"/>
            <a:ext cx="3476625" cy="2993202"/>
          </a:xfrm>
          <a:prstGeom prst="rect">
            <a:avLst/>
          </a:prstGeom>
        </p:spPr>
      </p:pic>
    </p:spTree>
    <p:extLst>
      <p:ext uri="{BB962C8B-B14F-4D97-AF65-F5344CB8AC3E}">
        <p14:creationId xmlns:p14="http://schemas.microsoft.com/office/powerpoint/2010/main" val="3531958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D57C3-FEC1-7179-A1CC-98788500CA19}"/>
              </a:ext>
            </a:extLst>
          </p:cNvPr>
          <p:cNvSpPr>
            <a:spLocks noGrp="1"/>
          </p:cNvSpPr>
          <p:nvPr>
            <p:ph type="title"/>
          </p:nvPr>
        </p:nvSpPr>
        <p:spPr>
          <a:xfrm>
            <a:off x="2231136" y="249265"/>
            <a:ext cx="7729728" cy="1131860"/>
          </a:xfrm>
          <a:solidFill>
            <a:schemeClr val="accent2">
              <a:lumMod val="20000"/>
              <a:lumOff val="80000"/>
            </a:schemeClr>
          </a:solidFill>
        </p:spPr>
        <p:txBody>
          <a:bodyPr>
            <a:normAutofit/>
          </a:bodyPr>
          <a:lstStyle/>
          <a:p>
            <a:r>
              <a:rPr lang="en-US" dirty="0"/>
              <a:t>Care Techniques</a:t>
            </a:r>
          </a:p>
        </p:txBody>
      </p:sp>
      <p:sp>
        <p:nvSpPr>
          <p:cNvPr id="14" name="Content Placeholder 2">
            <a:extLst>
              <a:ext uri="{FF2B5EF4-FFF2-40B4-BE49-F238E27FC236}">
                <a16:creationId xmlns:a16="http://schemas.microsoft.com/office/drawing/2014/main" xmlns="" id="{3BB30CE2-ED12-A14B-895B-410DA5B4D499}"/>
              </a:ext>
            </a:extLst>
          </p:cNvPr>
          <p:cNvSpPr>
            <a:spLocks noGrp="1"/>
          </p:cNvSpPr>
          <p:nvPr>
            <p:ph idx="1"/>
          </p:nvPr>
        </p:nvSpPr>
        <p:spPr>
          <a:xfrm>
            <a:off x="1409700" y="2049294"/>
            <a:ext cx="9372600" cy="4046248"/>
          </a:xfrm>
        </p:spPr>
        <p:txBody>
          <a:bodyPr>
            <a:noAutofit/>
          </a:bodyPr>
          <a:lstStyle/>
          <a:p>
            <a:pPr marL="514350" lvl="1" indent="-285750">
              <a:spcBef>
                <a:spcPts val="600"/>
              </a:spcBef>
              <a:spcAft>
                <a:spcPts val="600"/>
              </a:spcAft>
            </a:pPr>
            <a:r>
              <a:rPr lang="en-US" sz="2600" b="1" dirty="0"/>
              <a:t>Respect and Empower</a:t>
            </a:r>
            <a:r>
              <a:rPr lang="en-US" sz="2600" dirty="0"/>
              <a:t>:  Ask for their help or cooperation, always utilize a team approach. (can we…. not you have to).  Know when to 	walk away and try again another time. Be proactive in providing activity, if not you may not like what they will find on their own. </a:t>
            </a:r>
          </a:p>
          <a:p>
            <a:pPr marL="514350" lvl="1" indent="-285750">
              <a:spcBef>
                <a:spcPts val="1800"/>
              </a:spcBef>
            </a:pPr>
            <a:r>
              <a:rPr lang="en-US" sz="2600" b="1" dirty="0"/>
              <a:t>Protect:  </a:t>
            </a:r>
            <a:r>
              <a:rPr lang="en-US" sz="2600" dirty="0"/>
              <a:t>Secure environments, remove harmful substances, reduce risk for wandering/falling, avoid overstimulating environments.</a:t>
            </a:r>
          </a:p>
        </p:txBody>
      </p:sp>
      <p:sp>
        <p:nvSpPr>
          <p:cNvPr id="23" name="Rounded Rectangle 22">
            <a:extLst>
              <a:ext uri="{FF2B5EF4-FFF2-40B4-BE49-F238E27FC236}">
                <a16:creationId xmlns:a16="http://schemas.microsoft.com/office/drawing/2014/main" xmlns="" id="{DC4194CD-52F5-E990-ED2C-6D6D8B52820D}"/>
              </a:ext>
            </a:extLst>
          </p:cNvPr>
          <p:cNvSpPr/>
          <p:nvPr/>
        </p:nvSpPr>
        <p:spPr>
          <a:xfrm>
            <a:off x="3985754" y="1136510"/>
            <a:ext cx="734340" cy="662013"/>
          </a:xfrm>
          <a:prstGeom prst="roundRect">
            <a:avLst/>
          </a:prstGeom>
          <a:solidFill>
            <a:srgbClr val="FFF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18" name="Rounded Rectangle 17">
            <a:extLst>
              <a:ext uri="{FF2B5EF4-FFF2-40B4-BE49-F238E27FC236}">
                <a16:creationId xmlns:a16="http://schemas.microsoft.com/office/drawing/2014/main" xmlns="" id="{F83609CE-F37C-48BF-FFCD-647DB2BE6854}"/>
              </a:ext>
            </a:extLst>
          </p:cNvPr>
          <p:cNvSpPr/>
          <p:nvPr/>
        </p:nvSpPr>
        <p:spPr>
          <a:xfrm>
            <a:off x="7471908" y="1136509"/>
            <a:ext cx="734340" cy="662013"/>
          </a:xfrm>
          <a:prstGeom prst="roundRect">
            <a:avLst/>
          </a:prstGeom>
          <a:solidFill>
            <a:srgbClr val="01AF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26" name="Rounded Rectangle 25">
            <a:extLst>
              <a:ext uri="{FF2B5EF4-FFF2-40B4-BE49-F238E27FC236}">
                <a16:creationId xmlns:a16="http://schemas.microsoft.com/office/drawing/2014/main" xmlns="" id="{BFEC4252-D92B-CA98-1A31-0A3770144046}"/>
              </a:ext>
            </a:extLst>
          </p:cNvPr>
          <p:cNvSpPr/>
          <p:nvPr/>
        </p:nvSpPr>
        <p:spPr>
          <a:xfrm>
            <a:off x="5740372" y="1136510"/>
            <a:ext cx="734340" cy="662013"/>
          </a:xfrm>
          <a:prstGeom prst="roundRect">
            <a:avLst/>
          </a:prstGeom>
          <a:solidFill>
            <a:srgbClr val="20B4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Tree>
    <p:extLst>
      <p:ext uri="{BB962C8B-B14F-4D97-AF65-F5344CB8AC3E}">
        <p14:creationId xmlns:p14="http://schemas.microsoft.com/office/powerpoint/2010/main" val="2941419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0F05C-1015-4D45-A142-5D397D4666E2}"/>
              </a:ext>
            </a:extLst>
          </p:cNvPr>
          <p:cNvSpPr>
            <a:spLocks noGrp="1"/>
          </p:cNvSpPr>
          <p:nvPr>
            <p:ph type="title"/>
          </p:nvPr>
        </p:nvSpPr>
        <p:spPr>
          <a:xfrm>
            <a:off x="2231136" y="374142"/>
            <a:ext cx="7729728" cy="1188720"/>
          </a:xfrm>
          <a:solidFill>
            <a:schemeClr val="accent2">
              <a:lumMod val="20000"/>
              <a:lumOff val="80000"/>
            </a:schemeClr>
          </a:solidFill>
        </p:spPr>
        <p:txBody>
          <a:bodyPr/>
          <a:lstStyle/>
          <a:p>
            <a:r>
              <a:rPr lang="en-US" dirty="0"/>
              <a:t>Care Techniques</a:t>
            </a:r>
          </a:p>
        </p:txBody>
      </p:sp>
      <p:sp>
        <p:nvSpPr>
          <p:cNvPr id="3" name="Content Placeholder 2">
            <a:extLst>
              <a:ext uri="{FF2B5EF4-FFF2-40B4-BE49-F238E27FC236}">
                <a16:creationId xmlns:a16="http://schemas.microsoft.com/office/drawing/2014/main" xmlns="" id="{7FDF99F5-6271-4658-9A9B-6961028198D0}"/>
              </a:ext>
            </a:extLst>
          </p:cNvPr>
          <p:cNvSpPr>
            <a:spLocks noGrp="1"/>
          </p:cNvSpPr>
          <p:nvPr>
            <p:ph idx="1"/>
          </p:nvPr>
        </p:nvSpPr>
        <p:spPr>
          <a:xfrm>
            <a:off x="947737" y="2506201"/>
            <a:ext cx="10296525" cy="4417314"/>
          </a:xfrm>
        </p:spPr>
        <p:txBody>
          <a:bodyPr>
            <a:normAutofit fontScale="25000" lnSpcReduction="20000"/>
          </a:bodyPr>
          <a:lstStyle/>
          <a:p>
            <a:r>
              <a:rPr lang="en-US" sz="9600" b="1" dirty="0"/>
              <a:t>Validate and Redirect: </a:t>
            </a:r>
            <a:r>
              <a:rPr lang="en-US" sz="9600" dirty="0"/>
              <a:t>be sure to acknowledge and be join your patient in their time and space. Listen closely and validate their feelings. Redirect by using what you have heard. Remember that there is often a deeper meaning. </a:t>
            </a:r>
          </a:p>
          <a:p>
            <a:endParaRPr lang="en-US" sz="9600" dirty="0"/>
          </a:p>
          <a:p>
            <a:pPr marL="285750" indent="-285750"/>
            <a:r>
              <a:rPr lang="en-US" sz="9600" b="1" dirty="0"/>
              <a:t>Simplify Communication and Reinforce Understanding: </a:t>
            </a:r>
            <a:r>
              <a:rPr lang="en-US" sz="9600" dirty="0"/>
              <a:t>Be</a:t>
            </a:r>
            <a:r>
              <a:rPr lang="en-US" sz="9600" b="1" dirty="0"/>
              <a:t> slow</a:t>
            </a:r>
            <a:r>
              <a:rPr lang="en-US" sz="9600" dirty="0"/>
              <a:t>, clear and precise in your communications. Use </a:t>
            </a:r>
            <a:r>
              <a:rPr lang="en-US" sz="9600" b="1" dirty="0"/>
              <a:t>visual and verbal cues </a:t>
            </a:r>
            <a:r>
              <a:rPr lang="en-US" sz="9600" dirty="0"/>
              <a:t>prior and during each task as well as when asking questions. Be very aware of their personal space, begin all messages at eye level and slightly off center. Provide less choices. Encourage eating by offering foods with stronger smells, salty/sweet flavors. The truth will not set you free with dementia. Therapeutic omission is a wonderful tool.  Always remember to </a:t>
            </a:r>
            <a:r>
              <a:rPr lang="en-US" sz="9600" b="1" dirty="0"/>
              <a:t>SMILE. Support- Mirror- Illustrate- Learn- Encourage.</a:t>
            </a:r>
          </a:p>
          <a:p>
            <a:pPr marL="0" indent="0">
              <a:buNone/>
            </a:pPr>
            <a:r>
              <a:rPr lang="en-US" sz="4400" dirty="0">
                <a:solidFill>
                  <a:srgbClr val="404040"/>
                </a:solidFill>
              </a:rPr>
              <a:t>.</a:t>
            </a:r>
          </a:p>
          <a:p>
            <a:endParaRPr lang="en-US" dirty="0"/>
          </a:p>
        </p:txBody>
      </p:sp>
      <p:sp>
        <p:nvSpPr>
          <p:cNvPr id="4" name="Rounded Rectangle 22">
            <a:extLst>
              <a:ext uri="{FF2B5EF4-FFF2-40B4-BE49-F238E27FC236}">
                <a16:creationId xmlns:a16="http://schemas.microsoft.com/office/drawing/2014/main" xmlns="" id="{65A6FFDA-FFB5-4F7A-A62C-E012BCFC799D}"/>
              </a:ext>
            </a:extLst>
          </p:cNvPr>
          <p:cNvSpPr/>
          <p:nvPr/>
        </p:nvSpPr>
        <p:spPr>
          <a:xfrm>
            <a:off x="4642981" y="1317482"/>
            <a:ext cx="734340" cy="662013"/>
          </a:xfrm>
          <a:prstGeom prst="roundRect">
            <a:avLst/>
          </a:prstGeom>
          <a:solidFill>
            <a:srgbClr val="FFF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5" name="Rounded Rectangle 17">
            <a:extLst>
              <a:ext uri="{FF2B5EF4-FFF2-40B4-BE49-F238E27FC236}">
                <a16:creationId xmlns:a16="http://schemas.microsoft.com/office/drawing/2014/main" xmlns="" id="{37029672-1DAF-4E1A-9450-92309730BDF1}"/>
              </a:ext>
            </a:extLst>
          </p:cNvPr>
          <p:cNvSpPr/>
          <p:nvPr/>
        </p:nvSpPr>
        <p:spPr>
          <a:xfrm>
            <a:off x="8582687" y="1317481"/>
            <a:ext cx="734340" cy="662013"/>
          </a:xfrm>
          <a:prstGeom prst="roundRect">
            <a:avLst/>
          </a:prstGeom>
          <a:solidFill>
            <a:srgbClr val="01AF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6" name="Rounded Rectangle 25">
            <a:extLst>
              <a:ext uri="{FF2B5EF4-FFF2-40B4-BE49-F238E27FC236}">
                <a16:creationId xmlns:a16="http://schemas.microsoft.com/office/drawing/2014/main" xmlns="" id="{6A8B6A51-0E26-4CDB-A34B-AA093F0F5DC5}"/>
              </a:ext>
            </a:extLst>
          </p:cNvPr>
          <p:cNvSpPr/>
          <p:nvPr/>
        </p:nvSpPr>
        <p:spPr>
          <a:xfrm>
            <a:off x="6676109" y="1317481"/>
            <a:ext cx="734340" cy="662013"/>
          </a:xfrm>
          <a:prstGeom prst="roundRect">
            <a:avLst/>
          </a:prstGeom>
          <a:solidFill>
            <a:srgbClr val="20B4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7" name="Rounded Rectangle 12">
            <a:extLst>
              <a:ext uri="{FF2B5EF4-FFF2-40B4-BE49-F238E27FC236}">
                <a16:creationId xmlns:a16="http://schemas.microsoft.com/office/drawing/2014/main" xmlns="" id="{2F6621FD-FD28-41A5-9041-95EB70759983}"/>
              </a:ext>
            </a:extLst>
          </p:cNvPr>
          <p:cNvSpPr/>
          <p:nvPr/>
        </p:nvSpPr>
        <p:spPr>
          <a:xfrm>
            <a:off x="2736403" y="1317482"/>
            <a:ext cx="734340" cy="662014"/>
          </a:xfrm>
          <a:prstGeom prst="roundRect">
            <a:avLst/>
          </a:prstGeom>
          <a:solidFill>
            <a:srgbClr val="F793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110022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355A4-8453-C2A6-659E-381E04E53A6B}"/>
              </a:ext>
            </a:extLst>
          </p:cNvPr>
          <p:cNvSpPr>
            <a:spLocks noGrp="1"/>
          </p:cNvSpPr>
          <p:nvPr>
            <p:ph type="title"/>
          </p:nvPr>
        </p:nvSpPr>
        <p:spPr>
          <a:xfrm>
            <a:off x="2231136" y="436596"/>
            <a:ext cx="7729728" cy="1030253"/>
          </a:xfrm>
          <a:solidFill>
            <a:schemeClr val="accent1">
              <a:lumMod val="60000"/>
              <a:lumOff val="40000"/>
            </a:schemeClr>
          </a:solidFill>
        </p:spPr>
        <p:txBody>
          <a:bodyPr/>
          <a:lstStyle/>
          <a:p>
            <a:r>
              <a:rPr lang="en-US" dirty="0"/>
              <a:t>Scenario 2</a:t>
            </a:r>
          </a:p>
        </p:txBody>
      </p:sp>
      <p:sp>
        <p:nvSpPr>
          <p:cNvPr id="3" name="Content Placeholder 2">
            <a:extLst>
              <a:ext uri="{FF2B5EF4-FFF2-40B4-BE49-F238E27FC236}">
                <a16:creationId xmlns:a16="http://schemas.microsoft.com/office/drawing/2014/main" xmlns="" id="{E4295E15-7C07-A268-EB24-3AB8697491AF}"/>
              </a:ext>
            </a:extLst>
          </p:cNvPr>
          <p:cNvSpPr>
            <a:spLocks noGrp="1"/>
          </p:cNvSpPr>
          <p:nvPr>
            <p:ph idx="1"/>
          </p:nvPr>
        </p:nvSpPr>
        <p:spPr>
          <a:xfrm>
            <a:off x="2231136" y="2183424"/>
            <a:ext cx="7729728" cy="3556604"/>
          </a:xfrm>
        </p:spPr>
        <p:txBody>
          <a:bodyPr/>
          <a:lstStyle/>
          <a:p>
            <a:pPr marL="0" indent="0">
              <a:buNone/>
            </a:pPr>
            <a:r>
              <a:rPr lang="en-US" dirty="0"/>
              <a:t> </a:t>
            </a:r>
          </a:p>
        </p:txBody>
      </p:sp>
      <p:sp>
        <p:nvSpPr>
          <p:cNvPr id="6" name="TextBox 5">
            <a:extLst>
              <a:ext uri="{FF2B5EF4-FFF2-40B4-BE49-F238E27FC236}">
                <a16:creationId xmlns:a16="http://schemas.microsoft.com/office/drawing/2014/main" xmlns="" id="{1F0F8893-B5ED-40FC-B1D4-B53E419C5EBD}"/>
              </a:ext>
            </a:extLst>
          </p:cNvPr>
          <p:cNvSpPr txBox="1"/>
          <p:nvPr/>
        </p:nvSpPr>
        <p:spPr>
          <a:xfrm>
            <a:off x="552449" y="1735747"/>
            <a:ext cx="11087101" cy="4524315"/>
          </a:xfrm>
          <a:prstGeom prst="rect">
            <a:avLst/>
          </a:prstGeom>
          <a:noFill/>
        </p:spPr>
        <p:txBody>
          <a:bodyPr wrap="square" rtlCol="0">
            <a:spAutoFit/>
          </a:bodyPr>
          <a:lstStyle/>
          <a:p>
            <a:pPr algn="l"/>
            <a:r>
              <a:rPr lang="en-US" sz="2400" dirty="0"/>
              <a:t>Marge is lives in an assisted living community. </a:t>
            </a:r>
          </a:p>
          <a:p>
            <a:pPr marL="285750" indent="-285750" algn="l">
              <a:buFont typeface="Arial" panose="020B0604020202020204" pitchFamily="34" charset="0"/>
              <a:buChar char="•"/>
            </a:pPr>
            <a:r>
              <a:rPr lang="en-US" sz="2400" dirty="0"/>
              <a:t>She has mid stage dementia and needs assistance with toileting, bathing and dressing. The recreation director sent Marge back to her room to be changed. </a:t>
            </a:r>
          </a:p>
          <a:p>
            <a:pPr marL="285750" indent="-285750" algn="l">
              <a:buFont typeface="Arial" panose="020B0604020202020204" pitchFamily="34" charset="0"/>
              <a:buChar char="•"/>
            </a:pPr>
            <a:r>
              <a:rPr lang="en-US" sz="2400" dirty="0"/>
              <a:t>Her caregiver was waiting for her. </a:t>
            </a:r>
          </a:p>
          <a:p>
            <a:pPr marL="285750" indent="-285750" algn="l">
              <a:buFont typeface="Arial" panose="020B0604020202020204" pitchFamily="34" charset="0"/>
              <a:buChar char="•"/>
            </a:pPr>
            <a:r>
              <a:rPr lang="en-US" sz="2400" dirty="0"/>
              <a:t>The room was dark and her caregiver had on glasses and tightly pulled back hair. </a:t>
            </a:r>
          </a:p>
          <a:p>
            <a:pPr marL="285750" indent="-285750" algn="l">
              <a:buFont typeface="Arial" panose="020B0604020202020204" pitchFamily="34" charset="0"/>
              <a:buChar char="•"/>
            </a:pPr>
            <a:r>
              <a:rPr lang="en-US" sz="2400" dirty="0"/>
              <a:t> As Marge entered the room her caregiver grabbed her waistband and began to lower her pants. </a:t>
            </a:r>
          </a:p>
          <a:p>
            <a:pPr marL="285750" indent="-285750" algn="l">
              <a:buFont typeface="Arial" panose="020B0604020202020204" pitchFamily="34" charset="0"/>
              <a:buChar char="•"/>
            </a:pPr>
            <a:r>
              <a:rPr lang="en-US" sz="2400" dirty="0"/>
              <a:t>Marge began to scream and hit as if fighting for her life. </a:t>
            </a:r>
          </a:p>
          <a:p>
            <a:pPr marL="285750" indent="-285750" algn="l">
              <a:buFont typeface="Arial" panose="020B0604020202020204" pitchFamily="34" charset="0"/>
              <a:buChar char="•"/>
            </a:pPr>
            <a:r>
              <a:rPr lang="en-US" sz="2400" dirty="0"/>
              <a:t>The caregiver asked Marge “What is the matter with YOU!” Marge continued to cry and fight as she screamed for help. </a:t>
            </a:r>
          </a:p>
          <a:p>
            <a:pPr algn="l"/>
            <a:r>
              <a:rPr lang="en-US" sz="2400" dirty="0"/>
              <a:t>What could Marge have been thinking in this instance? How could the caregiver have met her needs while avoiding this upsetting interaction. </a:t>
            </a:r>
          </a:p>
        </p:txBody>
      </p:sp>
    </p:spTree>
    <p:extLst>
      <p:ext uri="{BB962C8B-B14F-4D97-AF65-F5344CB8AC3E}">
        <p14:creationId xmlns:p14="http://schemas.microsoft.com/office/powerpoint/2010/main" val="11450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2CE5273-A097-F8A6-0624-ADD8E3480CE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Goal</a:t>
            </a:r>
          </a:p>
        </p:txBody>
      </p:sp>
      <p:sp>
        <p:nvSpPr>
          <p:cNvPr id="3" name="Content Placeholder 2">
            <a:extLst>
              <a:ext uri="{FF2B5EF4-FFF2-40B4-BE49-F238E27FC236}">
                <a16:creationId xmlns:a16="http://schemas.microsoft.com/office/drawing/2014/main" xmlns="" id="{385BA69C-925B-87BB-C94F-F37921FE8195}"/>
              </a:ext>
            </a:extLst>
          </p:cNvPr>
          <p:cNvSpPr>
            <a:spLocks noGrp="1"/>
          </p:cNvSpPr>
          <p:nvPr>
            <p:ph idx="1"/>
          </p:nvPr>
        </p:nvSpPr>
        <p:spPr>
          <a:xfrm>
            <a:off x="5591695" y="1402080"/>
            <a:ext cx="5320696" cy="4053840"/>
          </a:xfrm>
        </p:spPr>
        <p:txBody>
          <a:bodyPr anchor="ctr">
            <a:noAutofit/>
          </a:bodyPr>
          <a:lstStyle/>
          <a:p>
            <a:pPr marL="0" indent="0">
              <a:spcBef>
                <a:spcPts val="0"/>
              </a:spcBef>
              <a:spcAft>
                <a:spcPts val="1000"/>
              </a:spcAft>
              <a:buNone/>
            </a:pPr>
            <a:r>
              <a:rPr lang="en-US" sz="2800" dirty="0"/>
              <a:t>Attendees will:</a:t>
            </a:r>
          </a:p>
          <a:p>
            <a:pPr>
              <a:spcBef>
                <a:spcPts val="0"/>
              </a:spcBef>
              <a:spcAft>
                <a:spcPts val="1000"/>
              </a:spcAft>
            </a:pPr>
            <a:r>
              <a:rPr lang="en-US" sz="2800" dirty="0"/>
              <a:t>Learn the difference between Alzheimer’s and dementia as well as the most common types of dementia. </a:t>
            </a:r>
          </a:p>
          <a:p>
            <a:pPr>
              <a:spcBef>
                <a:spcPts val="0"/>
              </a:spcBef>
              <a:spcAft>
                <a:spcPts val="1000"/>
              </a:spcAft>
            </a:pPr>
            <a:r>
              <a:rPr lang="en-US" sz="2800" dirty="0"/>
              <a:t>Have a better understanding of dementia behaviors, characteristics, and best practice communication techniques. </a:t>
            </a:r>
          </a:p>
          <a:p>
            <a:r>
              <a:rPr lang="en-US" sz="2800" dirty="0"/>
              <a:t>Become aware of valuable resources and important planning tools.</a:t>
            </a:r>
          </a:p>
        </p:txBody>
      </p:sp>
    </p:spTree>
    <p:extLst>
      <p:ext uri="{BB962C8B-B14F-4D97-AF65-F5344CB8AC3E}">
        <p14:creationId xmlns:p14="http://schemas.microsoft.com/office/powerpoint/2010/main" val="1349656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231136" y="489147"/>
            <a:ext cx="7729728" cy="1188720"/>
          </a:xfrm>
        </p:spPr>
        <p:txBody>
          <a:bodyPr>
            <a:normAutofit/>
          </a:bodyPr>
          <a:lstStyle/>
          <a:p>
            <a:r>
              <a:rPr lang="en-US" dirty="0"/>
              <a:t>End Stage Dementia</a:t>
            </a:r>
            <a:r>
              <a:rPr lang="en-US" sz="1800" dirty="0"/>
              <a:t> </a:t>
            </a:r>
          </a:p>
        </p:txBody>
      </p:sp>
      <p:graphicFrame>
        <p:nvGraphicFramePr>
          <p:cNvPr id="14" name="Content Placeholder 2">
            <a:extLst>
              <a:ext uri="{FF2B5EF4-FFF2-40B4-BE49-F238E27FC236}">
                <a16:creationId xmlns:a16="http://schemas.microsoft.com/office/drawing/2014/main" xmlns="" id="{3D0C77FA-28FC-193A-3975-BEED5E001293}"/>
              </a:ext>
            </a:extLst>
          </p:cNvPr>
          <p:cNvGraphicFramePr>
            <a:graphicFrameLocks noGrp="1"/>
          </p:cNvGraphicFramePr>
          <p:nvPr>
            <p:ph idx="1"/>
            <p:extLst>
              <p:ext uri="{D42A27DB-BD31-4B8C-83A1-F6EECF244321}">
                <p14:modId xmlns:p14="http://schemas.microsoft.com/office/powerpoint/2010/main" val="1665702757"/>
              </p:ext>
            </p:extLst>
          </p:nvPr>
        </p:nvGraphicFramePr>
        <p:xfrm>
          <a:off x="2231136" y="2078150"/>
          <a:ext cx="7729728" cy="3101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ounded Rectangle 11">
            <a:extLst>
              <a:ext uri="{FF2B5EF4-FFF2-40B4-BE49-F238E27FC236}">
                <a16:creationId xmlns:a16="http://schemas.microsoft.com/office/drawing/2014/main" xmlns="" id="{0E024B5E-458D-7A22-3E93-CCB1CE20423A}"/>
              </a:ext>
            </a:extLst>
          </p:cNvPr>
          <p:cNvSpPr/>
          <p:nvPr/>
        </p:nvSpPr>
        <p:spPr>
          <a:xfrm>
            <a:off x="1010947" y="717659"/>
            <a:ext cx="874248" cy="731696"/>
          </a:xfrm>
          <a:prstGeom prst="roundRect">
            <a:avLst/>
          </a:prstGeom>
          <a:solidFill>
            <a:srgbClr val="9D93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6</a:t>
            </a:r>
          </a:p>
        </p:txBody>
      </p:sp>
      <p:pic>
        <p:nvPicPr>
          <p:cNvPr id="4" name="Picture 3">
            <a:extLst>
              <a:ext uri="{FF2B5EF4-FFF2-40B4-BE49-F238E27FC236}">
                <a16:creationId xmlns:a16="http://schemas.microsoft.com/office/drawing/2014/main" xmlns="" id="{38F402D1-83C6-4B70-BDA2-F454B8F76EBE}"/>
              </a:ext>
            </a:extLst>
          </p:cNvPr>
          <p:cNvPicPr>
            <a:picLocks noChangeAspect="1"/>
          </p:cNvPicPr>
          <p:nvPr/>
        </p:nvPicPr>
        <p:blipFill>
          <a:blip r:embed="rId7"/>
          <a:stretch>
            <a:fillRect/>
          </a:stretch>
        </p:blipFill>
        <p:spPr>
          <a:xfrm>
            <a:off x="8084763" y="1930025"/>
            <a:ext cx="2180454" cy="1861041"/>
          </a:xfrm>
          <a:prstGeom prst="rect">
            <a:avLst/>
          </a:prstGeom>
        </p:spPr>
      </p:pic>
    </p:spTree>
    <p:extLst>
      <p:ext uri="{BB962C8B-B14F-4D97-AF65-F5344CB8AC3E}">
        <p14:creationId xmlns:p14="http://schemas.microsoft.com/office/powerpoint/2010/main" val="3447041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D57C3-FEC1-7179-A1CC-98788500CA19}"/>
              </a:ext>
            </a:extLst>
          </p:cNvPr>
          <p:cNvSpPr>
            <a:spLocks noGrp="1"/>
          </p:cNvSpPr>
          <p:nvPr>
            <p:ph type="title"/>
          </p:nvPr>
        </p:nvSpPr>
        <p:spPr>
          <a:xfrm>
            <a:off x="2231136" y="467418"/>
            <a:ext cx="7729728" cy="1188720"/>
          </a:xfrm>
          <a:solidFill>
            <a:schemeClr val="accent2">
              <a:lumMod val="20000"/>
              <a:lumOff val="80000"/>
            </a:schemeClr>
          </a:solidFill>
        </p:spPr>
        <p:txBody>
          <a:bodyPr>
            <a:normAutofit/>
          </a:bodyPr>
          <a:lstStyle/>
          <a:p>
            <a:r>
              <a:rPr lang="en-US" dirty="0"/>
              <a:t>Care Techniques</a:t>
            </a:r>
          </a:p>
        </p:txBody>
      </p:sp>
      <p:sp>
        <p:nvSpPr>
          <p:cNvPr id="14" name="Content Placeholder 2">
            <a:extLst>
              <a:ext uri="{FF2B5EF4-FFF2-40B4-BE49-F238E27FC236}">
                <a16:creationId xmlns:a16="http://schemas.microsoft.com/office/drawing/2014/main" xmlns="" id="{3BB30CE2-ED12-A14B-895B-410DA5B4D499}"/>
              </a:ext>
            </a:extLst>
          </p:cNvPr>
          <p:cNvSpPr>
            <a:spLocks noGrp="1"/>
          </p:cNvSpPr>
          <p:nvPr>
            <p:ph idx="1"/>
          </p:nvPr>
        </p:nvSpPr>
        <p:spPr>
          <a:xfrm>
            <a:off x="1219200" y="2667000"/>
            <a:ext cx="9867900" cy="3848100"/>
          </a:xfrm>
        </p:spPr>
        <p:txBody>
          <a:bodyPr>
            <a:normAutofit lnSpcReduction="10000"/>
          </a:bodyPr>
          <a:lstStyle/>
          <a:p>
            <a:pPr marL="285750" indent="-285750"/>
            <a:r>
              <a:rPr lang="en-US" sz="2400" b="1" dirty="0"/>
              <a:t>Reassure</a:t>
            </a:r>
            <a:r>
              <a:rPr lang="en-US" sz="2400" dirty="0"/>
              <a:t>: provide support by holding a hand, softly stroking a cheek or shoulder, talk in song or rhyme, play soft music</a:t>
            </a:r>
          </a:p>
          <a:p>
            <a:pPr marL="285750" indent="-285750"/>
            <a:r>
              <a:rPr lang="en-US" sz="2400" b="1" dirty="0"/>
              <a:t>Comfort:  </a:t>
            </a:r>
            <a:r>
              <a:rPr lang="en-US" sz="2400" dirty="0"/>
              <a:t>provide soft textures, sensory stimulation, use slow and rhythmic movements</a:t>
            </a:r>
          </a:p>
          <a:p>
            <a:pPr marL="285750" indent="-285750"/>
            <a:r>
              <a:rPr lang="en-US" sz="2400" b="1" dirty="0"/>
              <a:t>Assist: </a:t>
            </a:r>
            <a:r>
              <a:rPr lang="en-US" sz="2400" dirty="0"/>
              <a:t>with all activities of daily living (ADL)</a:t>
            </a:r>
          </a:p>
          <a:p>
            <a:pPr marL="285750" indent="-285750"/>
            <a:r>
              <a:rPr lang="en-US" sz="2400" b="1" dirty="0"/>
              <a:t>Simplify: </a:t>
            </a:r>
            <a:r>
              <a:rPr lang="en-US" sz="2400" dirty="0"/>
              <a:t>provide preferred foods without asking appropriate to dietary and swallowing needs.  </a:t>
            </a:r>
          </a:p>
          <a:p>
            <a:pPr marL="285750" indent="-285750"/>
            <a:r>
              <a:rPr lang="en-US" sz="2400" b="1" dirty="0"/>
              <a:t>Hydrate: </a:t>
            </a:r>
            <a:r>
              <a:rPr lang="en-US" sz="2400" dirty="0"/>
              <a:t>this is important at every stage. In later stages it becomes more difficult for a patient to express the need. </a:t>
            </a:r>
          </a:p>
          <a:p>
            <a:pPr marL="0" indent="0">
              <a:buNone/>
            </a:pPr>
            <a:endParaRPr lang="en-US" dirty="0">
              <a:solidFill>
                <a:srgbClr val="404040"/>
              </a:solidFill>
            </a:endParaRPr>
          </a:p>
        </p:txBody>
      </p:sp>
      <p:sp>
        <p:nvSpPr>
          <p:cNvPr id="18" name="Rounded Rectangle 17">
            <a:extLst>
              <a:ext uri="{FF2B5EF4-FFF2-40B4-BE49-F238E27FC236}">
                <a16:creationId xmlns:a16="http://schemas.microsoft.com/office/drawing/2014/main" xmlns="" id="{F83609CE-F37C-48BF-FFCD-647DB2BE6854}"/>
              </a:ext>
            </a:extLst>
          </p:cNvPr>
          <p:cNvSpPr/>
          <p:nvPr/>
        </p:nvSpPr>
        <p:spPr>
          <a:xfrm>
            <a:off x="5728830" y="1416248"/>
            <a:ext cx="734340" cy="662013"/>
          </a:xfrm>
          <a:prstGeom prst="roundRect">
            <a:avLst/>
          </a:prstGeom>
          <a:solidFill>
            <a:srgbClr val="01AF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26" name="Rounded Rectangle 25">
            <a:extLst>
              <a:ext uri="{FF2B5EF4-FFF2-40B4-BE49-F238E27FC236}">
                <a16:creationId xmlns:a16="http://schemas.microsoft.com/office/drawing/2014/main" xmlns="" id="{BFEC4252-D92B-CA98-1A31-0A3770144046}"/>
              </a:ext>
            </a:extLst>
          </p:cNvPr>
          <p:cNvSpPr/>
          <p:nvPr/>
        </p:nvSpPr>
        <p:spPr>
          <a:xfrm>
            <a:off x="4283230" y="1416248"/>
            <a:ext cx="734340" cy="662013"/>
          </a:xfrm>
          <a:prstGeom prst="roundRect">
            <a:avLst/>
          </a:prstGeom>
          <a:solidFill>
            <a:srgbClr val="20B4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11" name="Rounded Rectangle 10">
            <a:extLst>
              <a:ext uri="{FF2B5EF4-FFF2-40B4-BE49-F238E27FC236}">
                <a16:creationId xmlns:a16="http://schemas.microsoft.com/office/drawing/2014/main" xmlns="" id="{B6CE562E-EE3F-5DD2-D4B4-56DF3AE24CC6}"/>
              </a:ext>
            </a:extLst>
          </p:cNvPr>
          <p:cNvSpPr/>
          <p:nvPr/>
        </p:nvSpPr>
        <p:spPr>
          <a:xfrm>
            <a:off x="7243262" y="1416248"/>
            <a:ext cx="734340" cy="662013"/>
          </a:xfrm>
          <a:prstGeom prst="roundRect">
            <a:avLst/>
          </a:prstGeom>
          <a:solidFill>
            <a:srgbClr val="9D93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Tree>
    <p:extLst>
      <p:ext uri="{BB962C8B-B14F-4D97-AF65-F5344CB8AC3E}">
        <p14:creationId xmlns:p14="http://schemas.microsoft.com/office/powerpoint/2010/main" val="2221483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355A4-8453-C2A6-659E-381E04E53A6B}"/>
              </a:ext>
            </a:extLst>
          </p:cNvPr>
          <p:cNvSpPr>
            <a:spLocks noGrp="1"/>
          </p:cNvSpPr>
          <p:nvPr>
            <p:ph type="title"/>
          </p:nvPr>
        </p:nvSpPr>
        <p:spPr>
          <a:xfrm>
            <a:off x="2231136" y="431292"/>
            <a:ext cx="7729728" cy="1188720"/>
          </a:xfrm>
          <a:solidFill>
            <a:schemeClr val="accent1">
              <a:lumMod val="40000"/>
              <a:lumOff val="60000"/>
            </a:schemeClr>
          </a:solidFill>
        </p:spPr>
        <p:txBody>
          <a:bodyPr/>
          <a:lstStyle/>
          <a:p>
            <a:r>
              <a:rPr lang="en-US" dirty="0"/>
              <a:t>Scenario 3</a:t>
            </a:r>
          </a:p>
        </p:txBody>
      </p:sp>
      <p:sp>
        <p:nvSpPr>
          <p:cNvPr id="3" name="Content Placeholder 2">
            <a:extLst>
              <a:ext uri="{FF2B5EF4-FFF2-40B4-BE49-F238E27FC236}">
                <a16:creationId xmlns:a16="http://schemas.microsoft.com/office/drawing/2014/main" xmlns="" id="{E4295E15-7C07-A268-EB24-3AB8697491AF}"/>
              </a:ext>
            </a:extLst>
          </p:cNvPr>
          <p:cNvSpPr>
            <a:spLocks noGrp="1"/>
          </p:cNvSpPr>
          <p:nvPr>
            <p:ph idx="1"/>
          </p:nvPr>
        </p:nvSpPr>
        <p:spPr>
          <a:xfrm>
            <a:off x="1033462" y="1809751"/>
            <a:ext cx="10125075" cy="4872404"/>
          </a:xfrm>
        </p:spPr>
        <p:txBody>
          <a:bodyPr>
            <a:normAutofit fontScale="92500"/>
          </a:bodyPr>
          <a:lstStyle/>
          <a:p>
            <a:pPr marL="0" indent="0">
              <a:buNone/>
            </a:pPr>
            <a:r>
              <a:rPr lang="en-US" dirty="0"/>
              <a:t> </a:t>
            </a:r>
            <a:r>
              <a:rPr lang="en-US" sz="2400" dirty="0"/>
              <a:t>Max was in later stage dementia when he was brought to the hospital by ambulance. </a:t>
            </a:r>
          </a:p>
          <a:p>
            <a:r>
              <a:rPr lang="en-US" sz="2400" dirty="0"/>
              <a:t>Max was able to communicate his needs but was not oriented to time and place.</a:t>
            </a:r>
          </a:p>
          <a:p>
            <a:r>
              <a:rPr lang="en-US" sz="2400" dirty="0"/>
              <a:t>He hated hospitals and was extremely fearful he kept yelling that he wanted to go home.</a:t>
            </a:r>
          </a:p>
          <a:p>
            <a:r>
              <a:rPr lang="en-US" sz="2400" dirty="0"/>
              <a:t>The nurse on his unit repeatedly told him that he will not be going home and that he “had to” do what she said. </a:t>
            </a:r>
          </a:p>
          <a:p>
            <a:r>
              <a:rPr lang="en-US" sz="2400" dirty="0"/>
              <a:t>This interaction made Max extremely agitated. He asked her to stop or he would become violent. She dared him to do so and threatened him.</a:t>
            </a:r>
          </a:p>
          <a:p>
            <a:r>
              <a:rPr lang="en-US" sz="2400" dirty="0"/>
              <a:t>Max then hit the nurse which began a downward spiral leading to his demise.</a:t>
            </a:r>
          </a:p>
          <a:p>
            <a:pPr marL="0" indent="0">
              <a:buNone/>
            </a:pPr>
            <a:r>
              <a:rPr lang="en-US" sz="2400" dirty="0"/>
              <a:t>How could the nurse have deescalated the situation by using the techniques we discussed? </a:t>
            </a:r>
          </a:p>
          <a:p>
            <a:endParaRPr lang="en-US" dirty="0"/>
          </a:p>
          <a:p>
            <a:endParaRPr lang="en-US" dirty="0"/>
          </a:p>
        </p:txBody>
      </p:sp>
    </p:spTree>
    <p:extLst>
      <p:ext uri="{BB962C8B-B14F-4D97-AF65-F5344CB8AC3E}">
        <p14:creationId xmlns:p14="http://schemas.microsoft.com/office/powerpoint/2010/main" val="137478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xmlns="" id="{6AD85578-1E4B-4014-9D52-E768947503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1" name="Rectangle 80">
            <a:extLst>
              <a:ext uri="{FF2B5EF4-FFF2-40B4-BE49-F238E27FC236}">
                <a16:creationId xmlns:a16="http://schemas.microsoft.com/office/drawing/2014/main" xmlns="" id="{48550B3F-9390-4CA1-B3C8-91529289D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36ECF77-EC98-8B46-7B52-767237B37CAF}"/>
              </a:ext>
            </a:extLst>
          </p:cNvPr>
          <p:cNvSpPr>
            <a:spLocks noGrp="1"/>
          </p:cNvSpPr>
          <p:nvPr>
            <p:ph type="title"/>
          </p:nvPr>
        </p:nvSpPr>
        <p:spPr>
          <a:xfrm>
            <a:off x="1949518" y="1059838"/>
            <a:ext cx="3632052" cy="4738324"/>
          </a:xfrm>
          <a:noFill/>
          <a:ln>
            <a:noFill/>
          </a:ln>
        </p:spPr>
        <p:txBody>
          <a:bodyPr vert="horz" lIns="182880" tIns="182880" rIns="182880" bIns="182880" rtlCol="0" anchor="ctr">
            <a:normAutofit/>
          </a:bodyPr>
          <a:lstStyle/>
          <a:p>
            <a:r>
              <a:rPr lang="en-US" sz="6000" kern="1200" cap="all" spc="200" baseline="0" dirty="0">
                <a:solidFill>
                  <a:schemeClr val="bg1"/>
                </a:solidFill>
                <a:latin typeface="+mj-lt"/>
                <a:ea typeface="+mj-ea"/>
                <a:cs typeface="+mj-cs"/>
              </a:rPr>
              <a:t>Q &amp; A</a:t>
            </a:r>
          </a:p>
        </p:txBody>
      </p:sp>
      <p:sp>
        <p:nvSpPr>
          <p:cNvPr id="4" name="Text Placeholder 3">
            <a:extLst>
              <a:ext uri="{FF2B5EF4-FFF2-40B4-BE49-F238E27FC236}">
                <a16:creationId xmlns:a16="http://schemas.microsoft.com/office/drawing/2014/main" xmlns="" id="{8501E278-4196-8B3F-8127-31D825BE1E42}"/>
              </a:ext>
            </a:extLst>
          </p:cNvPr>
          <p:cNvSpPr>
            <a:spLocks noGrp="1"/>
          </p:cNvSpPr>
          <p:nvPr>
            <p:ph type="body" sz="half" idx="2"/>
          </p:nvPr>
        </p:nvSpPr>
        <p:spPr>
          <a:xfrm>
            <a:off x="6679109" y="1059838"/>
            <a:ext cx="4665397" cy="4738323"/>
          </a:xfrm>
        </p:spPr>
        <p:txBody>
          <a:bodyPr vert="horz" lIns="91440" tIns="45720" rIns="91440" bIns="45720" rtlCol="0" anchor="ctr">
            <a:normAutofit/>
          </a:bodyPr>
          <a:lstStyle/>
          <a:p>
            <a:pPr algn="l"/>
            <a:r>
              <a:rPr lang="en-US" sz="4000" b="1" dirty="0">
                <a:solidFill>
                  <a:schemeClr val="tx1">
                    <a:lumMod val="85000"/>
                    <a:lumOff val="15000"/>
                  </a:schemeClr>
                </a:solidFill>
              </a:rPr>
              <a:t>Laura </a:t>
            </a:r>
            <a:r>
              <a:rPr lang="en-US" sz="4000" b="1" dirty="0" err="1">
                <a:solidFill>
                  <a:schemeClr val="tx1">
                    <a:lumMod val="85000"/>
                    <a:lumOff val="15000"/>
                  </a:schemeClr>
                </a:solidFill>
              </a:rPr>
              <a:t>LaFauci</a:t>
            </a:r>
            <a:endParaRPr lang="en-US" sz="4000" b="1" dirty="0">
              <a:solidFill>
                <a:schemeClr val="tx1">
                  <a:lumMod val="85000"/>
                  <a:lumOff val="15000"/>
                </a:schemeClr>
              </a:solidFill>
            </a:endParaRPr>
          </a:p>
          <a:p>
            <a:pPr algn="l"/>
            <a:r>
              <a:rPr lang="en-US" sz="2800" b="1" dirty="0">
                <a:solidFill>
                  <a:schemeClr val="tx1">
                    <a:lumMod val="85000"/>
                    <a:lumOff val="15000"/>
                  </a:schemeClr>
                </a:solidFill>
              </a:rPr>
              <a:t>Long Island National Aging in Place Council</a:t>
            </a:r>
            <a:endParaRPr lang="en-US" sz="2800" dirty="0">
              <a:solidFill>
                <a:schemeClr val="tx1">
                  <a:lumMod val="85000"/>
                  <a:lumOff val="15000"/>
                </a:schemeClr>
              </a:solidFill>
            </a:endParaRPr>
          </a:p>
          <a:p>
            <a:pPr algn="l"/>
            <a:r>
              <a:rPr lang="en-US" sz="2800" dirty="0">
                <a:solidFill>
                  <a:schemeClr val="tx1">
                    <a:lumMod val="85000"/>
                    <a:lumOff val="15000"/>
                  </a:schemeClr>
                </a:solidFill>
              </a:rPr>
              <a:t>631-383-4341</a:t>
            </a:r>
          </a:p>
          <a:p>
            <a:pPr algn="l"/>
            <a:r>
              <a:rPr lang="en-US" sz="2800" dirty="0">
                <a:solidFill>
                  <a:schemeClr val="tx1">
                    <a:lumMod val="85000"/>
                    <a:lumOff val="15000"/>
                  </a:schemeClr>
                </a:solidFill>
              </a:rPr>
              <a:t>longislandny@ageinplace.org</a:t>
            </a:r>
          </a:p>
        </p:txBody>
      </p:sp>
    </p:spTree>
    <p:extLst>
      <p:ext uri="{BB962C8B-B14F-4D97-AF65-F5344CB8AC3E}">
        <p14:creationId xmlns:p14="http://schemas.microsoft.com/office/powerpoint/2010/main" val="347097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xmlns="" id="{1660E788-AFA9-4A1B-9991-6AA74632A1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0">
            <a:extLst>
              <a:ext uri="{FF2B5EF4-FFF2-40B4-BE49-F238E27FC236}">
                <a16:creationId xmlns:a16="http://schemas.microsoft.com/office/drawing/2014/main" xmlns=""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9C01A92-E53F-4B42-9513-0BEE406322C6}"/>
              </a:ext>
            </a:extLst>
          </p:cNvPr>
          <p:cNvSpPr>
            <a:spLocks noGrp="1"/>
          </p:cNvSpPr>
          <p:nvPr>
            <p:ph type="title"/>
          </p:nvPr>
        </p:nvSpPr>
        <p:spPr>
          <a:xfrm>
            <a:off x="643463" y="338667"/>
            <a:ext cx="6242719" cy="1190243"/>
          </a:xfrm>
          <a:noFill/>
          <a:ln>
            <a:solidFill>
              <a:schemeClr val="bg1"/>
            </a:solidFill>
          </a:ln>
        </p:spPr>
        <p:txBody>
          <a:bodyPr wrap="square">
            <a:normAutofit/>
          </a:bodyPr>
          <a:lstStyle/>
          <a:p>
            <a:r>
              <a:rPr lang="en-US" b="1" dirty="0">
                <a:solidFill>
                  <a:schemeClr val="bg1"/>
                </a:solidFill>
              </a:rPr>
              <a:t>Alzheimer’s vs Dementia</a:t>
            </a:r>
          </a:p>
        </p:txBody>
      </p:sp>
      <p:sp>
        <p:nvSpPr>
          <p:cNvPr id="3" name="Content Placeholder 2">
            <a:extLst>
              <a:ext uri="{FF2B5EF4-FFF2-40B4-BE49-F238E27FC236}">
                <a16:creationId xmlns:a16="http://schemas.microsoft.com/office/drawing/2014/main" xmlns="" id="{9317CA46-2341-4799-9085-D5EFF321727A}"/>
              </a:ext>
            </a:extLst>
          </p:cNvPr>
          <p:cNvSpPr>
            <a:spLocks noGrp="1"/>
          </p:cNvSpPr>
          <p:nvPr>
            <p:ph idx="1"/>
          </p:nvPr>
        </p:nvSpPr>
        <p:spPr>
          <a:xfrm>
            <a:off x="650967" y="1721189"/>
            <a:ext cx="6242715" cy="3415622"/>
          </a:xfrm>
        </p:spPr>
        <p:txBody>
          <a:bodyPr>
            <a:noAutofit/>
          </a:bodyPr>
          <a:lstStyle/>
          <a:p>
            <a:pPr>
              <a:spcBef>
                <a:spcPts val="0"/>
              </a:spcBef>
              <a:spcAft>
                <a:spcPts val="1000"/>
              </a:spcAft>
            </a:pPr>
            <a:r>
              <a:rPr lang="en-US" sz="2400" dirty="0">
                <a:solidFill>
                  <a:schemeClr val="bg1"/>
                </a:solidFill>
              </a:rPr>
              <a:t>Dementia is an umbrella term used to describe a series of symptoms or syndrome which typically present when the brain is damaged by injury or disease.  Alzheimer’s Disease is the most common form of dementia. </a:t>
            </a:r>
          </a:p>
          <a:p>
            <a:pPr>
              <a:spcBef>
                <a:spcPts val="0"/>
              </a:spcBef>
              <a:spcAft>
                <a:spcPts val="1000"/>
              </a:spcAft>
            </a:pPr>
            <a:r>
              <a:rPr lang="en-US" sz="2400" dirty="0">
                <a:solidFill>
                  <a:schemeClr val="bg1"/>
                </a:solidFill>
              </a:rPr>
              <a:t>Symptoms involve progressive impairment in behavioral control, judgment, decision making, problem solving and memory which have a negative impact on daily life. </a:t>
            </a:r>
          </a:p>
          <a:p>
            <a:r>
              <a:rPr lang="en-US" sz="2400" dirty="0">
                <a:solidFill>
                  <a:schemeClr val="bg1"/>
                </a:solidFill>
              </a:rPr>
              <a:t>Dementia is not always permanent. </a:t>
            </a:r>
          </a:p>
        </p:txBody>
      </p:sp>
      <p:pic>
        <p:nvPicPr>
          <p:cNvPr id="4" name="Picture 4">
            <a:extLst>
              <a:ext uri="{FF2B5EF4-FFF2-40B4-BE49-F238E27FC236}">
                <a16:creationId xmlns:a16="http://schemas.microsoft.com/office/drawing/2014/main" xmlns="" id="{D0F059E1-F75E-4DE0-887B-42B7761974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870" y="1619968"/>
            <a:ext cx="3428662" cy="3417233"/>
          </a:xfrm>
          <a:prstGeom prst="rect">
            <a:avLst/>
          </a:prstGeom>
        </p:spPr>
      </p:pic>
    </p:spTree>
    <p:extLst>
      <p:ext uri="{BB962C8B-B14F-4D97-AF65-F5344CB8AC3E}">
        <p14:creationId xmlns:p14="http://schemas.microsoft.com/office/powerpoint/2010/main" val="196271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48F3909-63CD-4453-AF11-361608BD0246}"/>
              </a:ext>
            </a:extLst>
          </p:cNvPr>
          <p:cNvSpPr>
            <a:spLocks noGrp="1"/>
          </p:cNvSpPr>
          <p:nvPr>
            <p:ph type="title"/>
          </p:nvPr>
        </p:nvSpPr>
        <p:spPr>
          <a:xfrm>
            <a:off x="2231136" y="467418"/>
            <a:ext cx="7729728" cy="1188720"/>
          </a:xfrm>
          <a:solidFill>
            <a:srgbClr val="FFFFFF"/>
          </a:solidFill>
        </p:spPr>
        <p:txBody>
          <a:bodyPr>
            <a:normAutofit/>
          </a:bodyPr>
          <a:lstStyle/>
          <a:p>
            <a:r>
              <a:rPr lang="en-US" dirty="0"/>
              <a:t>Alzheimer’s Disease</a:t>
            </a:r>
          </a:p>
        </p:txBody>
      </p:sp>
      <p:sp>
        <p:nvSpPr>
          <p:cNvPr id="3" name="Content Placeholder 2">
            <a:extLst>
              <a:ext uri="{FF2B5EF4-FFF2-40B4-BE49-F238E27FC236}">
                <a16:creationId xmlns:a16="http://schemas.microsoft.com/office/drawing/2014/main" xmlns="" id="{400FDE0B-95F2-45E3-8BF6-0A8995FDBA37}"/>
              </a:ext>
            </a:extLst>
          </p:cNvPr>
          <p:cNvSpPr>
            <a:spLocks noGrp="1"/>
          </p:cNvSpPr>
          <p:nvPr>
            <p:ph idx="1"/>
          </p:nvPr>
        </p:nvSpPr>
        <p:spPr>
          <a:xfrm>
            <a:off x="1706244" y="2123556"/>
            <a:ext cx="8779512" cy="2879256"/>
          </a:xfrm>
        </p:spPr>
        <p:txBody>
          <a:bodyPr>
            <a:noAutofit/>
          </a:bodyPr>
          <a:lstStyle/>
          <a:p>
            <a:r>
              <a:rPr lang="en-US" sz="2800" dirty="0">
                <a:solidFill>
                  <a:srgbClr val="404040"/>
                </a:solidFill>
              </a:rPr>
              <a:t>Alzheimer’s Disease is a progressive neurologic disorder that causes the brain to shrink and brain cells to die. The disease causes a continuous decline until it effects the individuals ability to function independently.  The decline can last many years and end with a person forgetting simple functions such as swallowing and breathing, inevitably causing death. </a:t>
            </a:r>
          </a:p>
        </p:txBody>
      </p:sp>
    </p:spTree>
    <p:extLst>
      <p:ext uri="{BB962C8B-B14F-4D97-AF65-F5344CB8AC3E}">
        <p14:creationId xmlns:p14="http://schemas.microsoft.com/office/powerpoint/2010/main" val="384508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E850B9-AEBE-4B1E-8BED-EC29BBBF9236}"/>
              </a:ext>
            </a:extLst>
          </p:cNvPr>
          <p:cNvSpPr>
            <a:spLocks noGrp="1"/>
          </p:cNvSpPr>
          <p:nvPr>
            <p:ph type="title"/>
          </p:nvPr>
        </p:nvSpPr>
        <p:spPr>
          <a:xfrm>
            <a:off x="2231136" y="964692"/>
            <a:ext cx="7729728" cy="1188720"/>
          </a:xfrm>
        </p:spPr>
        <p:txBody>
          <a:bodyPr>
            <a:normAutofit/>
          </a:bodyPr>
          <a:lstStyle/>
          <a:p>
            <a:r>
              <a:rPr lang="en-US" b="1" dirty="0"/>
              <a:t>Common Forms of Dementia </a:t>
            </a:r>
          </a:p>
        </p:txBody>
      </p:sp>
      <p:graphicFrame>
        <p:nvGraphicFramePr>
          <p:cNvPr id="5" name="Content Placeholder 2">
            <a:extLst>
              <a:ext uri="{FF2B5EF4-FFF2-40B4-BE49-F238E27FC236}">
                <a16:creationId xmlns:a16="http://schemas.microsoft.com/office/drawing/2014/main" xmlns="" id="{92B479D4-C5DB-8861-3A5D-D60412000FE4}"/>
              </a:ext>
            </a:extLst>
          </p:cNvPr>
          <p:cNvGraphicFramePr>
            <a:graphicFrameLocks noGrp="1"/>
          </p:cNvGraphicFramePr>
          <p:nvPr>
            <p:ph idx="1"/>
            <p:extLst>
              <p:ext uri="{D42A27DB-BD31-4B8C-83A1-F6EECF244321}">
                <p14:modId xmlns:p14="http://schemas.microsoft.com/office/powerpoint/2010/main" val="1451528710"/>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9939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D85578-1E4B-4014-9D52-E768947503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2" name="Rectangle 9">
            <a:extLst>
              <a:ext uri="{FF2B5EF4-FFF2-40B4-BE49-F238E27FC236}">
                <a16:creationId xmlns:a16="http://schemas.microsoft.com/office/drawing/2014/main" xmlns="" id="{48550B3F-9390-4CA1-B3C8-91529289D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DDFADE0-5DF6-417B-A5A6-5172FA9311C8}"/>
              </a:ext>
            </a:extLst>
          </p:cNvPr>
          <p:cNvSpPr>
            <a:spLocks noGrp="1"/>
          </p:cNvSpPr>
          <p:nvPr>
            <p:ph type="title"/>
          </p:nvPr>
        </p:nvSpPr>
        <p:spPr>
          <a:xfrm>
            <a:off x="1949518" y="1059838"/>
            <a:ext cx="3632052" cy="4738324"/>
          </a:xfrm>
          <a:noFill/>
          <a:ln>
            <a:noFill/>
          </a:ln>
        </p:spPr>
        <p:txBody>
          <a:bodyPr>
            <a:normAutofit/>
          </a:bodyPr>
          <a:lstStyle/>
          <a:p>
            <a:r>
              <a:rPr lang="en-US" sz="3600" b="1" dirty="0">
                <a:solidFill>
                  <a:schemeClr val="bg1"/>
                </a:solidFill>
              </a:rPr>
              <a:t>10 Early Warning Signs of Dementia</a:t>
            </a:r>
            <a:br>
              <a:rPr lang="en-US" sz="3600" b="1" dirty="0">
                <a:solidFill>
                  <a:schemeClr val="bg1"/>
                </a:solidFill>
              </a:rPr>
            </a:br>
            <a:endParaRPr lang="en-US" sz="3600" b="1" dirty="0">
              <a:solidFill>
                <a:schemeClr val="bg1"/>
              </a:solidFill>
            </a:endParaRPr>
          </a:p>
        </p:txBody>
      </p:sp>
      <p:sp>
        <p:nvSpPr>
          <p:cNvPr id="23" name="Content Placeholder 2">
            <a:extLst>
              <a:ext uri="{FF2B5EF4-FFF2-40B4-BE49-F238E27FC236}">
                <a16:creationId xmlns:a16="http://schemas.microsoft.com/office/drawing/2014/main" xmlns="" id="{CA5B0EB5-F99B-4BBB-8260-598A9F87C335}"/>
              </a:ext>
            </a:extLst>
          </p:cNvPr>
          <p:cNvSpPr>
            <a:spLocks noGrp="1"/>
          </p:cNvSpPr>
          <p:nvPr>
            <p:ph idx="1"/>
          </p:nvPr>
        </p:nvSpPr>
        <p:spPr>
          <a:xfrm>
            <a:off x="6430243" y="417608"/>
            <a:ext cx="5207706" cy="6187966"/>
          </a:xfrm>
        </p:spPr>
        <p:txBody>
          <a:bodyPr anchor="ctr">
            <a:normAutofit lnSpcReduction="10000"/>
          </a:bodyPr>
          <a:lstStyle/>
          <a:p>
            <a:pPr marL="342900" indent="-342900">
              <a:lnSpc>
                <a:spcPct val="90000"/>
              </a:lnSpc>
              <a:buFont typeface="+mj-lt"/>
              <a:buAutoNum type="arabicPeriod"/>
            </a:pPr>
            <a:r>
              <a:rPr lang="en-US" sz="2600" dirty="0"/>
              <a:t>Memory loss that disrupts daily life</a:t>
            </a:r>
          </a:p>
          <a:p>
            <a:pPr marL="342900" indent="-342900">
              <a:lnSpc>
                <a:spcPct val="90000"/>
              </a:lnSpc>
              <a:buFont typeface="+mj-lt"/>
              <a:buAutoNum type="arabicPeriod"/>
            </a:pPr>
            <a:r>
              <a:rPr lang="en-US" sz="2600" dirty="0"/>
              <a:t>Challenges in planning or problem solving</a:t>
            </a:r>
          </a:p>
          <a:p>
            <a:pPr marL="342900" indent="-342900">
              <a:lnSpc>
                <a:spcPct val="90000"/>
              </a:lnSpc>
              <a:buFont typeface="+mj-lt"/>
              <a:buAutoNum type="arabicPeriod"/>
            </a:pPr>
            <a:r>
              <a:rPr lang="en-US" sz="2600" dirty="0"/>
              <a:t>Difficulty completing familiar tasks</a:t>
            </a:r>
          </a:p>
          <a:p>
            <a:pPr marL="342900" indent="-342900">
              <a:lnSpc>
                <a:spcPct val="90000"/>
              </a:lnSpc>
              <a:buFont typeface="+mj-lt"/>
              <a:buAutoNum type="arabicPeriod"/>
            </a:pPr>
            <a:r>
              <a:rPr lang="en-US" sz="2600" dirty="0"/>
              <a:t>Confusion of time or place</a:t>
            </a:r>
          </a:p>
          <a:p>
            <a:pPr marL="342900" indent="-342900">
              <a:lnSpc>
                <a:spcPct val="90000"/>
              </a:lnSpc>
              <a:buFont typeface="+mj-lt"/>
              <a:buAutoNum type="arabicPeriod"/>
            </a:pPr>
            <a:r>
              <a:rPr lang="en-US" sz="2600" dirty="0"/>
              <a:t>Difficulty understanding visual images and spatial relationships</a:t>
            </a:r>
          </a:p>
          <a:p>
            <a:pPr marL="342900" indent="-342900">
              <a:lnSpc>
                <a:spcPct val="90000"/>
              </a:lnSpc>
              <a:buFont typeface="+mj-lt"/>
              <a:buAutoNum type="arabicPeriod"/>
            </a:pPr>
            <a:r>
              <a:rPr lang="en-US" sz="2600" dirty="0"/>
              <a:t>New problems with words when speaking or writing </a:t>
            </a:r>
          </a:p>
          <a:p>
            <a:pPr marL="342900" indent="-342900">
              <a:lnSpc>
                <a:spcPct val="90000"/>
              </a:lnSpc>
              <a:buFont typeface="+mj-lt"/>
              <a:buAutoNum type="arabicPeriod"/>
            </a:pPr>
            <a:r>
              <a:rPr lang="en-US" sz="2600" dirty="0"/>
              <a:t>Misplacing things and losing the ability to retrace steps</a:t>
            </a:r>
          </a:p>
          <a:p>
            <a:pPr marL="342900" indent="-342900">
              <a:lnSpc>
                <a:spcPct val="90000"/>
              </a:lnSpc>
              <a:buFont typeface="+mj-lt"/>
              <a:buAutoNum type="arabicPeriod"/>
            </a:pPr>
            <a:r>
              <a:rPr lang="en-US" sz="2600" dirty="0"/>
              <a:t>Decreased or poor judgement</a:t>
            </a:r>
          </a:p>
          <a:p>
            <a:pPr marL="342900" indent="-342900">
              <a:lnSpc>
                <a:spcPct val="90000"/>
              </a:lnSpc>
              <a:buFont typeface="+mj-lt"/>
              <a:buAutoNum type="arabicPeriod"/>
            </a:pPr>
            <a:r>
              <a:rPr lang="en-US" sz="2600" dirty="0"/>
              <a:t>Withdrawal from family and/or social engagements</a:t>
            </a:r>
          </a:p>
          <a:p>
            <a:pPr marL="342900" indent="-342900">
              <a:lnSpc>
                <a:spcPct val="90000"/>
              </a:lnSpc>
              <a:buFont typeface="+mj-lt"/>
              <a:buAutoNum type="arabicPeriod"/>
            </a:pPr>
            <a:r>
              <a:rPr lang="en-US" sz="2600" dirty="0"/>
              <a:t>Changes in mood or personality </a:t>
            </a:r>
          </a:p>
          <a:p>
            <a:pPr>
              <a:lnSpc>
                <a:spcPct val="90000"/>
              </a:lnSpc>
            </a:pPr>
            <a:endParaRPr lang="en-US" dirty="0"/>
          </a:p>
        </p:txBody>
      </p:sp>
    </p:spTree>
    <p:extLst>
      <p:ext uri="{BB962C8B-B14F-4D97-AF65-F5344CB8AC3E}">
        <p14:creationId xmlns:p14="http://schemas.microsoft.com/office/powerpoint/2010/main" val="15874661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DA10F-0AAD-457A-B3FB-F98A83BBA67B}"/>
              </a:ext>
            </a:extLst>
          </p:cNvPr>
          <p:cNvSpPr>
            <a:spLocks noGrp="1"/>
          </p:cNvSpPr>
          <p:nvPr>
            <p:ph type="ctrTitle"/>
          </p:nvPr>
        </p:nvSpPr>
        <p:spPr>
          <a:xfrm>
            <a:off x="1524000" y="725647"/>
            <a:ext cx="9144000" cy="959710"/>
          </a:xfrm>
        </p:spPr>
        <p:txBody>
          <a:bodyPr/>
          <a:lstStyle/>
          <a:p>
            <a:r>
              <a:rPr lang="en-US" b="1" dirty="0"/>
              <a:t>Rainbow of Dementia Care</a:t>
            </a:r>
          </a:p>
        </p:txBody>
      </p:sp>
      <p:pic>
        <p:nvPicPr>
          <p:cNvPr id="11" name="Picture 10" descr="A picture containing text&#10;&#10;Description automatically generated">
            <a:extLst>
              <a:ext uri="{FF2B5EF4-FFF2-40B4-BE49-F238E27FC236}">
                <a16:creationId xmlns:a16="http://schemas.microsoft.com/office/drawing/2014/main" xmlns="" id="{EE0689C7-2509-4135-978E-05DE95376C6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650066" y="2357307"/>
            <a:ext cx="4299994" cy="3775046"/>
          </a:xfrm>
          <a:prstGeom prst="rect">
            <a:avLst/>
          </a:prstGeom>
        </p:spPr>
      </p:pic>
    </p:spTree>
    <p:extLst>
      <p:ext uri="{BB962C8B-B14F-4D97-AF65-F5344CB8AC3E}">
        <p14:creationId xmlns:p14="http://schemas.microsoft.com/office/powerpoint/2010/main" val="3147817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Timeline&#10;&#10;Description automatically generated with medium confidence">
            <a:extLst>
              <a:ext uri="{FF2B5EF4-FFF2-40B4-BE49-F238E27FC236}">
                <a16:creationId xmlns:a16="http://schemas.microsoft.com/office/drawing/2014/main" xmlns="" id="{6C598090-9C29-4D31-B893-FB57C195428C}"/>
              </a:ext>
            </a:extLst>
          </p:cNvPr>
          <p:cNvPicPr>
            <a:picLocks noGrp="1" noChangeAspect="1"/>
          </p:cNvPicPr>
          <p:nvPr>
            <p:ph idx="1"/>
          </p:nvPr>
        </p:nvPicPr>
        <p:blipFill>
          <a:blip r:embed="rId2"/>
          <a:stretch>
            <a:fillRect/>
          </a:stretch>
        </p:blipFill>
        <p:spPr>
          <a:xfrm>
            <a:off x="832394" y="318782"/>
            <a:ext cx="9855153" cy="6539218"/>
          </a:xfrm>
          <a:prstGeom prst="rect">
            <a:avLst/>
          </a:prstGeom>
        </p:spPr>
      </p:pic>
    </p:spTree>
    <p:extLst>
      <p:ext uri="{BB962C8B-B14F-4D97-AF65-F5344CB8AC3E}">
        <p14:creationId xmlns:p14="http://schemas.microsoft.com/office/powerpoint/2010/main" val="30385076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1660E788-AFA9-4A1B-9991-6AA74632A1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CD92722-7B3E-D865-2538-150BCC5DEAD3}"/>
              </a:ext>
            </a:extLst>
          </p:cNvPr>
          <p:cNvSpPr>
            <a:spLocks noGrp="1"/>
          </p:cNvSpPr>
          <p:nvPr>
            <p:ph type="title"/>
          </p:nvPr>
        </p:nvSpPr>
        <p:spPr>
          <a:xfrm>
            <a:off x="276225" y="643467"/>
            <a:ext cx="7029449" cy="1309158"/>
          </a:xfrm>
          <a:noFill/>
          <a:ln>
            <a:solidFill>
              <a:schemeClr val="bg1"/>
            </a:solidFill>
          </a:ln>
        </p:spPr>
        <p:txBody>
          <a:bodyPr wrap="square">
            <a:normAutofit fontScale="90000"/>
          </a:bodyPr>
          <a:lstStyle/>
          <a:p>
            <a:r>
              <a:rPr lang="en-US" sz="2400" dirty="0">
                <a:solidFill>
                  <a:schemeClr val="bg1"/>
                </a:solidFill>
              </a:rPr>
              <a:t/>
            </a:r>
            <a:br>
              <a:rPr lang="en-US" sz="2400" dirty="0">
                <a:solidFill>
                  <a:schemeClr val="bg1"/>
                </a:solidFill>
              </a:rPr>
            </a:br>
            <a:r>
              <a:rPr lang="en-US" sz="2400" dirty="0">
                <a:solidFill>
                  <a:schemeClr val="bg1"/>
                </a:solidFill>
              </a:rPr>
              <a:t>Possible Characteristics of Older Age </a:t>
            </a:r>
            <a:br>
              <a:rPr lang="en-US" sz="2400" dirty="0">
                <a:solidFill>
                  <a:schemeClr val="bg1"/>
                </a:solidFill>
              </a:rPr>
            </a:br>
            <a:endParaRPr lang="en-US" sz="2400" dirty="0">
              <a:solidFill>
                <a:schemeClr val="bg1"/>
              </a:solidFill>
            </a:endParaRPr>
          </a:p>
        </p:txBody>
      </p:sp>
      <p:sp>
        <p:nvSpPr>
          <p:cNvPr id="3" name="Content Placeholder 2">
            <a:extLst>
              <a:ext uri="{FF2B5EF4-FFF2-40B4-BE49-F238E27FC236}">
                <a16:creationId xmlns:a16="http://schemas.microsoft.com/office/drawing/2014/main" xmlns="" id="{DDC81305-6A40-DE6D-4120-A48D3E3B2379}"/>
              </a:ext>
            </a:extLst>
          </p:cNvPr>
          <p:cNvSpPr>
            <a:spLocks noGrp="1"/>
          </p:cNvSpPr>
          <p:nvPr>
            <p:ph idx="1"/>
          </p:nvPr>
        </p:nvSpPr>
        <p:spPr>
          <a:xfrm>
            <a:off x="643467" y="2638044"/>
            <a:ext cx="6242715" cy="3415622"/>
          </a:xfrm>
        </p:spPr>
        <p:txBody>
          <a:bodyPr>
            <a:normAutofit fontScale="92500"/>
          </a:bodyPr>
          <a:lstStyle/>
          <a:p>
            <a:pPr marL="342900" indent="-342900"/>
            <a:r>
              <a:rPr lang="en-US" sz="2800" dirty="0">
                <a:solidFill>
                  <a:schemeClr val="bg1"/>
                </a:solidFill>
              </a:rPr>
              <a:t>Forgetfulness</a:t>
            </a:r>
          </a:p>
          <a:p>
            <a:pPr marL="342900" indent="-342900"/>
            <a:r>
              <a:rPr lang="en-US" sz="2800" dirty="0">
                <a:solidFill>
                  <a:schemeClr val="bg1"/>
                </a:solidFill>
              </a:rPr>
              <a:t>Slowing down due to normal aging </a:t>
            </a:r>
          </a:p>
          <a:p>
            <a:pPr marL="342900" indent="-342900"/>
            <a:r>
              <a:rPr lang="en-US" sz="2800" dirty="0">
                <a:solidFill>
                  <a:schemeClr val="bg1"/>
                </a:solidFill>
              </a:rPr>
              <a:t>Difficulty with change and new routines</a:t>
            </a:r>
          </a:p>
          <a:p>
            <a:pPr marL="342900" indent="-342900"/>
            <a:r>
              <a:rPr lang="en-US" sz="2800" dirty="0">
                <a:solidFill>
                  <a:schemeClr val="bg1"/>
                </a:solidFill>
              </a:rPr>
              <a:t>May be sad or moody due to change, loss</a:t>
            </a:r>
          </a:p>
          <a:p>
            <a:pPr marL="342900" indent="-342900"/>
            <a:r>
              <a:rPr lang="en-US" sz="2800" dirty="0">
                <a:solidFill>
                  <a:schemeClr val="bg1"/>
                </a:solidFill>
              </a:rPr>
              <a:t>Needs reminders, notes and organizational tools to maintain independence </a:t>
            </a:r>
          </a:p>
          <a:p>
            <a:endParaRPr lang="en-US" dirty="0">
              <a:solidFill>
                <a:schemeClr val="bg1"/>
              </a:solidFill>
            </a:endParaRPr>
          </a:p>
        </p:txBody>
      </p:sp>
      <p:pic>
        <p:nvPicPr>
          <p:cNvPr id="17" name="Graphic 16" descr="Brain in head">
            <a:extLst>
              <a:ext uri="{FF2B5EF4-FFF2-40B4-BE49-F238E27FC236}">
                <a16:creationId xmlns:a16="http://schemas.microsoft.com/office/drawing/2014/main" xmlns="" id="{E93FF5CF-E1B8-9892-07CF-2C638788C8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19870" y="1614253"/>
            <a:ext cx="3428662" cy="3428662"/>
          </a:xfrm>
          <a:prstGeom prst="rect">
            <a:avLst/>
          </a:prstGeom>
        </p:spPr>
      </p:pic>
      <p:sp>
        <p:nvSpPr>
          <p:cNvPr id="13" name="Rounded Rectangle 12">
            <a:extLst>
              <a:ext uri="{FF2B5EF4-FFF2-40B4-BE49-F238E27FC236}">
                <a16:creationId xmlns:a16="http://schemas.microsoft.com/office/drawing/2014/main" xmlns="" id="{8BAD83C3-44DC-31D6-81F1-3FC022D921F8}"/>
              </a:ext>
            </a:extLst>
          </p:cNvPr>
          <p:cNvSpPr/>
          <p:nvPr/>
        </p:nvSpPr>
        <p:spPr>
          <a:xfrm>
            <a:off x="440770" y="1621360"/>
            <a:ext cx="962577" cy="883417"/>
          </a:xfrm>
          <a:prstGeom prst="roundRect">
            <a:avLst/>
          </a:prstGeom>
          <a:solidFill>
            <a:srgbClr val="EE1C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5400" b="1" dirty="0">
                <a:solidFill>
                  <a:schemeClr val="tx1"/>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2766607721"/>
      </p:ext>
    </p:extLst>
  </p:cSld>
  <p:clrMapOvr>
    <a:masterClrMapping/>
  </p:clrMapOvr>
</p:sld>
</file>

<file path=ppt/theme/theme1.xml><?xml version="1.0" encoding="utf-8"?>
<a:theme xmlns:a="http://schemas.openxmlformats.org/drawingml/2006/main" name="Parc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532</TotalTime>
  <Words>1253</Words>
  <Application>Microsoft Office PowerPoint</Application>
  <PresentationFormat>Custom</PresentationFormat>
  <Paragraphs>153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Parcel</vt:lpstr>
      <vt:lpstr>The Rainbow of Dementia Care: Understanding Communications with Those Coping with Dementia</vt:lpstr>
      <vt:lpstr>Goal</vt:lpstr>
      <vt:lpstr>Alzheimer’s vs Dementia</vt:lpstr>
      <vt:lpstr>Alzheimer’s Disease</vt:lpstr>
      <vt:lpstr>Common Forms of Dementia </vt:lpstr>
      <vt:lpstr>10 Early Warning Signs of Dementia </vt:lpstr>
      <vt:lpstr>Rainbow of Dementia Care</vt:lpstr>
      <vt:lpstr>PowerPoint Presentation</vt:lpstr>
      <vt:lpstr> Possible Characteristics of Older Age  </vt:lpstr>
      <vt:lpstr> Early-Stage Dementia/Mild Cognitive Impairment </vt:lpstr>
      <vt:lpstr>Moderate Stage Dementia </vt:lpstr>
      <vt:lpstr>Care Techniques</vt:lpstr>
      <vt:lpstr>Scenario 1</vt:lpstr>
      <vt:lpstr>Advanced Directives </vt:lpstr>
      <vt:lpstr>Mid Stage Dementia </vt:lpstr>
      <vt:lpstr>Severe Stage Dementia </vt:lpstr>
      <vt:lpstr>Care Techniques</vt:lpstr>
      <vt:lpstr>Care Techniques</vt:lpstr>
      <vt:lpstr>Scenario 2</vt:lpstr>
      <vt:lpstr>End Stage Dementia </vt:lpstr>
      <vt:lpstr>Care Techniques</vt:lpstr>
      <vt:lpstr>Scenario 3</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of Dementia Care</dc:title>
  <dc:creator>Laura LaFauci</dc:creator>
  <cp:lastModifiedBy>Windows User</cp:lastModifiedBy>
  <cp:revision>25</cp:revision>
  <dcterms:created xsi:type="dcterms:W3CDTF">2022-04-21T15:42:50Z</dcterms:created>
  <dcterms:modified xsi:type="dcterms:W3CDTF">2022-08-19T18:06:24Z</dcterms:modified>
</cp:coreProperties>
</file>