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15"/>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1BF3CF-6141-90F0-5559-02A7A48C060D}" v="4" dt="2022-09-16T10:39:22.132"/>
    <p1510:client id="{2EE61C96-1DF6-5A55-6F4C-1572CB51F632}" v="308" dt="2022-09-16T17:02:44.830"/>
    <p1510:client id="{38E20DAA-17A2-A7C5-8F8A-BD66C0BE6804}" v="255" dt="2022-08-21T15:21:01.476"/>
    <p1510:client id="{39E1B415-3D3C-6DAD-F58F-FFE45C97B495}" v="2" dt="2022-08-21T21:23:06.087"/>
    <p1510:client id="{444057D4-ED37-F3CE-63BA-F7CB0AFBD829}" v="8" dt="2022-09-16T17:04:27.886"/>
    <p1510:client id="{5D604FE4-4CCE-3135-CA13-C13B02D2688A}" v="1" dt="2022-09-20T18:44:10.151"/>
    <p1510:client id="{6259B7C4-449C-4C54-B46E-45A29334D7A7}" v="516" dt="2022-08-21T14:58:34.952"/>
    <p1510:client id="{95C512F4-100A-48E0-87CB-423FCB2E3872}" v="2" dt="2022-08-21T21:41:21.456"/>
    <p1510:client id="{B43CE2D7-B14A-9C07-D442-278CED6DEAC4}" v="79" dt="2022-08-21T15:07:41.2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06" y="-8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 Zenir" userId="89aae68b-6b1f-4848-911c-649854bb3fe8" providerId="ADAL" clId="{95C512F4-100A-48E0-87CB-423FCB2E3872}"/>
    <pc:docChg chg="undo custSel addSld delSld modSld">
      <pc:chgData name="John M Zenir" userId="89aae68b-6b1f-4848-911c-649854bb3fe8" providerId="ADAL" clId="{95C512F4-100A-48E0-87CB-423FCB2E3872}" dt="2022-08-21T23:03:27.767" v="2515" actId="20577"/>
      <pc:docMkLst>
        <pc:docMk/>
      </pc:docMkLst>
      <pc:sldChg chg="modSp mod">
        <pc:chgData name="John M Zenir" userId="89aae68b-6b1f-4848-911c-649854bb3fe8" providerId="ADAL" clId="{95C512F4-100A-48E0-87CB-423FCB2E3872}" dt="2022-08-21T21:14:50.523" v="3" actId="20577"/>
        <pc:sldMkLst>
          <pc:docMk/>
          <pc:sldMk cId="3378910333" sldId="259"/>
        </pc:sldMkLst>
        <pc:spChg chg="mod">
          <ac:chgData name="John M Zenir" userId="89aae68b-6b1f-4848-911c-649854bb3fe8" providerId="ADAL" clId="{95C512F4-100A-48E0-87CB-423FCB2E3872}" dt="2022-08-21T21:14:50.523" v="3" actId="20577"/>
          <ac:spMkLst>
            <pc:docMk/>
            <pc:sldMk cId="3378910333" sldId="259"/>
            <ac:spMk id="3" creationId="{FFE7DEFB-EDC2-8B98-B94E-210CD2C8BF09}"/>
          </ac:spMkLst>
        </pc:spChg>
      </pc:sldChg>
      <pc:sldChg chg="modSp mod">
        <pc:chgData name="John M Zenir" userId="89aae68b-6b1f-4848-911c-649854bb3fe8" providerId="ADAL" clId="{95C512F4-100A-48E0-87CB-423FCB2E3872}" dt="2022-08-21T21:34:43.664" v="543" actId="20577"/>
        <pc:sldMkLst>
          <pc:docMk/>
          <pc:sldMk cId="1979841245" sldId="260"/>
        </pc:sldMkLst>
        <pc:spChg chg="mod">
          <ac:chgData name="John M Zenir" userId="89aae68b-6b1f-4848-911c-649854bb3fe8" providerId="ADAL" clId="{95C512F4-100A-48E0-87CB-423FCB2E3872}" dt="2022-08-21T21:34:43.664" v="543" actId="20577"/>
          <ac:spMkLst>
            <pc:docMk/>
            <pc:sldMk cId="1979841245" sldId="260"/>
            <ac:spMk id="2" creationId="{6B674A49-8ED1-59C1-2E1D-35EB4B639E78}"/>
          </ac:spMkLst>
        </pc:spChg>
      </pc:sldChg>
      <pc:sldChg chg="addSp modSp mod modNotesTx">
        <pc:chgData name="John M Zenir" userId="89aae68b-6b1f-4848-911c-649854bb3fe8" providerId="ADAL" clId="{95C512F4-100A-48E0-87CB-423FCB2E3872}" dt="2022-08-21T22:59:37.337" v="2420" actId="20577"/>
        <pc:sldMkLst>
          <pc:docMk/>
          <pc:sldMk cId="130847431" sldId="262"/>
        </pc:sldMkLst>
        <pc:spChg chg="mod">
          <ac:chgData name="John M Zenir" userId="89aae68b-6b1f-4848-911c-649854bb3fe8" providerId="ADAL" clId="{95C512F4-100A-48E0-87CB-423FCB2E3872}" dt="2022-08-21T21:24:12.705" v="35" actId="1038"/>
          <ac:spMkLst>
            <pc:docMk/>
            <pc:sldMk cId="130847431" sldId="262"/>
            <ac:spMk id="2" creationId="{50910B20-A056-2DA5-231C-E5551CD0A90C}"/>
          </ac:spMkLst>
        </pc:spChg>
        <pc:spChg chg="add mod">
          <ac:chgData name="John M Zenir" userId="89aae68b-6b1f-4848-911c-649854bb3fe8" providerId="ADAL" clId="{95C512F4-100A-48E0-87CB-423FCB2E3872}" dt="2022-08-21T22:59:37.337" v="2420" actId="20577"/>
          <ac:spMkLst>
            <pc:docMk/>
            <pc:sldMk cId="130847431" sldId="262"/>
            <ac:spMk id="3" creationId="{5A24C1EE-9A98-2591-9494-2D8D7F2E31E2}"/>
          </ac:spMkLst>
        </pc:spChg>
      </pc:sldChg>
      <pc:sldChg chg="addSp modSp new mod">
        <pc:chgData name="John M Zenir" userId="89aae68b-6b1f-4848-911c-649854bb3fe8" providerId="ADAL" clId="{95C512F4-100A-48E0-87CB-423FCB2E3872}" dt="2022-08-21T23:00:45.666" v="2423" actId="20577"/>
        <pc:sldMkLst>
          <pc:docMk/>
          <pc:sldMk cId="1308315957" sldId="263"/>
        </pc:sldMkLst>
        <pc:spChg chg="mod">
          <ac:chgData name="John M Zenir" userId="89aae68b-6b1f-4848-911c-649854bb3fe8" providerId="ADAL" clId="{95C512F4-100A-48E0-87CB-423FCB2E3872}" dt="2022-08-21T21:45:08.465" v="664" actId="20577"/>
          <ac:spMkLst>
            <pc:docMk/>
            <pc:sldMk cId="1308315957" sldId="263"/>
            <ac:spMk id="2" creationId="{09E0031E-14BD-EA42-C25A-6A29336D6DE3}"/>
          </ac:spMkLst>
        </pc:spChg>
        <pc:spChg chg="add mod">
          <ac:chgData name="John M Zenir" userId="89aae68b-6b1f-4848-911c-649854bb3fe8" providerId="ADAL" clId="{95C512F4-100A-48E0-87CB-423FCB2E3872}" dt="2022-08-21T23:00:45.666" v="2423" actId="20577"/>
          <ac:spMkLst>
            <pc:docMk/>
            <pc:sldMk cId="1308315957" sldId="263"/>
            <ac:spMk id="3" creationId="{A61E9A58-55B9-240A-16ED-AACCD26A4B04}"/>
          </ac:spMkLst>
        </pc:spChg>
      </pc:sldChg>
      <pc:sldChg chg="addSp modSp new del mod modNotesTx">
        <pc:chgData name="John M Zenir" userId="89aae68b-6b1f-4848-911c-649854bb3fe8" providerId="ADAL" clId="{95C512F4-100A-48E0-87CB-423FCB2E3872}" dt="2022-08-21T21:43:03.191" v="644" actId="2696"/>
        <pc:sldMkLst>
          <pc:docMk/>
          <pc:sldMk cId="2910129439" sldId="263"/>
        </pc:sldMkLst>
        <pc:spChg chg="mod">
          <ac:chgData name="John M Zenir" userId="89aae68b-6b1f-4848-911c-649854bb3fe8" providerId="ADAL" clId="{95C512F4-100A-48E0-87CB-423FCB2E3872}" dt="2022-08-21T21:39:30.087" v="633" actId="20577"/>
          <ac:spMkLst>
            <pc:docMk/>
            <pc:sldMk cId="2910129439" sldId="263"/>
            <ac:spMk id="2" creationId="{4B282632-7BE0-31D0-74B3-7ECCD8A2A8F5}"/>
          </ac:spMkLst>
        </pc:spChg>
        <pc:picChg chg="add mod">
          <ac:chgData name="John M Zenir" userId="89aae68b-6b1f-4848-911c-649854bb3fe8" providerId="ADAL" clId="{95C512F4-100A-48E0-87CB-423FCB2E3872}" dt="2022-08-21T21:41:21.456" v="643"/>
          <ac:picMkLst>
            <pc:docMk/>
            <pc:sldMk cId="2910129439" sldId="263"/>
            <ac:picMk id="3" creationId="{E3044BA1-89F1-EEEA-D0A3-3AFFF486C622}"/>
          </ac:picMkLst>
        </pc:picChg>
      </pc:sldChg>
      <pc:sldChg chg="addSp modSp new mod">
        <pc:chgData name="John M Zenir" userId="89aae68b-6b1f-4848-911c-649854bb3fe8" providerId="ADAL" clId="{95C512F4-100A-48E0-87CB-423FCB2E3872}" dt="2022-08-21T21:56:58.732" v="1000" actId="20577"/>
        <pc:sldMkLst>
          <pc:docMk/>
          <pc:sldMk cId="952791272" sldId="264"/>
        </pc:sldMkLst>
        <pc:spChg chg="mod">
          <ac:chgData name="John M Zenir" userId="89aae68b-6b1f-4848-911c-649854bb3fe8" providerId="ADAL" clId="{95C512F4-100A-48E0-87CB-423FCB2E3872}" dt="2022-08-21T21:54:20.673" v="919" actId="20577"/>
          <ac:spMkLst>
            <pc:docMk/>
            <pc:sldMk cId="952791272" sldId="264"/>
            <ac:spMk id="2" creationId="{ECDB253E-FF72-10C8-130B-5F679C59707C}"/>
          </ac:spMkLst>
        </pc:spChg>
        <pc:spChg chg="add mod">
          <ac:chgData name="John M Zenir" userId="89aae68b-6b1f-4848-911c-649854bb3fe8" providerId="ADAL" clId="{95C512F4-100A-48E0-87CB-423FCB2E3872}" dt="2022-08-21T21:56:58.732" v="1000" actId="20577"/>
          <ac:spMkLst>
            <pc:docMk/>
            <pc:sldMk cId="952791272" sldId="264"/>
            <ac:spMk id="3" creationId="{E05248E5-B693-225B-67A6-3BCD00C4D06F}"/>
          </ac:spMkLst>
        </pc:spChg>
      </pc:sldChg>
      <pc:sldChg chg="addSp modSp new mod">
        <pc:chgData name="John M Zenir" userId="89aae68b-6b1f-4848-911c-649854bb3fe8" providerId="ADAL" clId="{95C512F4-100A-48E0-87CB-423FCB2E3872}" dt="2022-08-21T23:02:25.196" v="2503" actId="20577"/>
        <pc:sldMkLst>
          <pc:docMk/>
          <pc:sldMk cId="1210384124" sldId="265"/>
        </pc:sldMkLst>
        <pc:spChg chg="mod">
          <ac:chgData name="John M Zenir" userId="89aae68b-6b1f-4848-911c-649854bb3fe8" providerId="ADAL" clId="{95C512F4-100A-48E0-87CB-423FCB2E3872}" dt="2022-08-21T23:02:25.196" v="2503" actId="20577"/>
          <ac:spMkLst>
            <pc:docMk/>
            <pc:sldMk cId="1210384124" sldId="265"/>
            <ac:spMk id="2" creationId="{82B25965-0AF3-F1D2-CDC5-C46FE901B4FA}"/>
          </ac:spMkLst>
        </pc:spChg>
        <pc:spChg chg="add mod">
          <ac:chgData name="John M Zenir" userId="89aae68b-6b1f-4848-911c-649854bb3fe8" providerId="ADAL" clId="{95C512F4-100A-48E0-87CB-423FCB2E3872}" dt="2022-08-21T23:01:33.886" v="2424" actId="20577"/>
          <ac:spMkLst>
            <pc:docMk/>
            <pc:sldMk cId="1210384124" sldId="265"/>
            <ac:spMk id="3" creationId="{D393F650-44AA-1392-C475-A4A26662556E}"/>
          </ac:spMkLst>
        </pc:spChg>
      </pc:sldChg>
      <pc:sldChg chg="addSp delSp modSp new mod">
        <pc:chgData name="John M Zenir" userId="89aae68b-6b1f-4848-911c-649854bb3fe8" providerId="ADAL" clId="{95C512F4-100A-48E0-87CB-423FCB2E3872}" dt="2022-08-21T22:14:20.557" v="1390" actId="20577"/>
        <pc:sldMkLst>
          <pc:docMk/>
          <pc:sldMk cId="1107109329" sldId="266"/>
        </pc:sldMkLst>
        <pc:spChg chg="mod">
          <ac:chgData name="John M Zenir" userId="89aae68b-6b1f-4848-911c-649854bb3fe8" providerId="ADAL" clId="{95C512F4-100A-48E0-87CB-423FCB2E3872}" dt="2022-08-21T22:09:39.889" v="1274" actId="20577"/>
          <ac:spMkLst>
            <pc:docMk/>
            <pc:sldMk cId="1107109329" sldId="266"/>
            <ac:spMk id="2" creationId="{01BF3020-72D3-544D-9ED3-B729B079CCDA}"/>
          </ac:spMkLst>
        </pc:spChg>
        <pc:spChg chg="add del mod">
          <ac:chgData name="John M Zenir" userId="89aae68b-6b1f-4848-911c-649854bb3fe8" providerId="ADAL" clId="{95C512F4-100A-48E0-87CB-423FCB2E3872}" dt="2022-08-21T22:10:04.199" v="1279"/>
          <ac:spMkLst>
            <pc:docMk/>
            <pc:sldMk cId="1107109329" sldId="266"/>
            <ac:spMk id="3" creationId="{7C61FACC-AFF4-D3CD-FCDD-01A8AE2320D6}"/>
          </ac:spMkLst>
        </pc:spChg>
        <pc:spChg chg="add del mod">
          <ac:chgData name="John M Zenir" userId="89aae68b-6b1f-4848-911c-649854bb3fe8" providerId="ADAL" clId="{95C512F4-100A-48E0-87CB-423FCB2E3872}" dt="2022-08-21T22:11:37.628" v="1298" actId="478"/>
          <ac:spMkLst>
            <pc:docMk/>
            <pc:sldMk cId="1107109329" sldId="266"/>
            <ac:spMk id="4" creationId="{83A6243D-3414-1457-9CF9-8C1D9A408A65}"/>
          </ac:spMkLst>
        </pc:spChg>
        <pc:spChg chg="add mod">
          <ac:chgData name="John M Zenir" userId="89aae68b-6b1f-4848-911c-649854bb3fe8" providerId="ADAL" clId="{95C512F4-100A-48E0-87CB-423FCB2E3872}" dt="2022-08-21T22:14:20.557" v="1390" actId="20577"/>
          <ac:spMkLst>
            <pc:docMk/>
            <pc:sldMk cId="1107109329" sldId="266"/>
            <ac:spMk id="5" creationId="{A6E95CAF-4431-E020-5C65-060F829BD29D}"/>
          </ac:spMkLst>
        </pc:spChg>
      </pc:sldChg>
      <pc:sldChg chg="addSp delSp modSp new mod">
        <pc:chgData name="John M Zenir" userId="89aae68b-6b1f-4848-911c-649854bb3fe8" providerId="ADAL" clId="{95C512F4-100A-48E0-87CB-423FCB2E3872}" dt="2022-08-21T23:03:27.767" v="2515" actId="20577"/>
        <pc:sldMkLst>
          <pc:docMk/>
          <pc:sldMk cId="1179484785" sldId="267"/>
        </pc:sldMkLst>
        <pc:spChg chg="mod">
          <ac:chgData name="John M Zenir" userId="89aae68b-6b1f-4848-911c-649854bb3fe8" providerId="ADAL" clId="{95C512F4-100A-48E0-87CB-423FCB2E3872}" dt="2022-08-21T22:15:48.097" v="1424" actId="20577"/>
          <ac:spMkLst>
            <pc:docMk/>
            <pc:sldMk cId="1179484785" sldId="267"/>
            <ac:spMk id="2" creationId="{F72C355F-7C75-7413-053C-065295C7EA02}"/>
          </ac:spMkLst>
        </pc:spChg>
        <pc:spChg chg="add del mod">
          <ac:chgData name="John M Zenir" userId="89aae68b-6b1f-4848-911c-649854bb3fe8" providerId="ADAL" clId="{95C512F4-100A-48E0-87CB-423FCB2E3872}" dt="2022-08-21T22:16:40.817" v="1429"/>
          <ac:spMkLst>
            <pc:docMk/>
            <pc:sldMk cId="1179484785" sldId="267"/>
            <ac:spMk id="3" creationId="{72C8B2B7-3135-395F-A193-B04C817F10E3}"/>
          </ac:spMkLst>
        </pc:spChg>
        <pc:spChg chg="add del mod">
          <ac:chgData name="John M Zenir" userId="89aae68b-6b1f-4848-911c-649854bb3fe8" providerId="ADAL" clId="{95C512F4-100A-48E0-87CB-423FCB2E3872}" dt="2022-08-21T22:17:21.557" v="1432"/>
          <ac:spMkLst>
            <pc:docMk/>
            <pc:sldMk cId="1179484785" sldId="267"/>
            <ac:spMk id="4" creationId="{65F43D50-E224-1620-E3E3-7012C25E88C7}"/>
          </ac:spMkLst>
        </pc:spChg>
        <pc:spChg chg="add mod">
          <ac:chgData name="John M Zenir" userId="89aae68b-6b1f-4848-911c-649854bb3fe8" providerId="ADAL" clId="{95C512F4-100A-48E0-87CB-423FCB2E3872}" dt="2022-08-21T23:03:27.767" v="2515" actId="20577"/>
          <ac:spMkLst>
            <pc:docMk/>
            <pc:sldMk cId="1179484785" sldId="267"/>
            <ac:spMk id="5" creationId="{A0CFB16F-16E5-06E8-7212-0B38F6B21766}"/>
          </ac:spMkLst>
        </pc:spChg>
      </pc:sldChg>
      <pc:sldChg chg="addSp delSp modSp new mod">
        <pc:chgData name="John M Zenir" userId="89aae68b-6b1f-4848-911c-649854bb3fe8" providerId="ADAL" clId="{95C512F4-100A-48E0-87CB-423FCB2E3872}" dt="2022-08-21T22:57:54.987" v="2419" actId="20577"/>
        <pc:sldMkLst>
          <pc:docMk/>
          <pc:sldMk cId="1807116317" sldId="268"/>
        </pc:sldMkLst>
        <pc:spChg chg="mod">
          <ac:chgData name="John M Zenir" userId="89aae68b-6b1f-4848-911c-649854bb3fe8" providerId="ADAL" clId="{95C512F4-100A-48E0-87CB-423FCB2E3872}" dt="2022-08-21T22:40:09.471" v="1767" actId="20577"/>
          <ac:spMkLst>
            <pc:docMk/>
            <pc:sldMk cId="1807116317" sldId="268"/>
            <ac:spMk id="2" creationId="{0BF9163E-A635-BD85-BBE9-83264185EAC5}"/>
          </ac:spMkLst>
        </pc:spChg>
        <pc:spChg chg="add del mod">
          <ac:chgData name="John M Zenir" userId="89aae68b-6b1f-4848-911c-649854bb3fe8" providerId="ADAL" clId="{95C512F4-100A-48E0-87CB-423FCB2E3872}" dt="2022-08-21T22:40:35.491" v="1771"/>
          <ac:spMkLst>
            <pc:docMk/>
            <pc:sldMk cId="1807116317" sldId="268"/>
            <ac:spMk id="3" creationId="{B310CE33-13FF-AC57-BC39-23DFB4BDAAC7}"/>
          </ac:spMkLst>
        </pc:spChg>
        <pc:spChg chg="add del mod">
          <ac:chgData name="John M Zenir" userId="89aae68b-6b1f-4848-911c-649854bb3fe8" providerId="ADAL" clId="{95C512F4-100A-48E0-87CB-423FCB2E3872}" dt="2022-08-21T22:40:52.781" v="1774"/>
          <ac:spMkLst>
            <pc:docMk/>
            <pc:sldMk cId="1807116317" sldId="268"/>
            <ac:spMk id="4" creationId="{1AC6AFE8-B8DC-3D14-4E9D-DB5F4369134A}"/>
          </ac:spMkLst>
        </pc:spChg>
        <pc:spChg chg="add del mod">
          <ac:chgData name="John M Zenir" userId="89aae68b-6b1f-4848-911c-649854bb3fe8" providerId="ADAL" clId="{95C512F4-100A-48E0-87CB-423FCB2E3872}" dt="2022-08-21T22:41:20.991" v="1779"/>
          <ac:spMkLst>
            <pc:docMk/>
            <pc:sldMk cId="1807116317" sldId="268"/>
            <ac:spMk id="5" creationId="{2B2E3869-A0FB-167C-914F-DEC9011AFA90}"/>
          </ac:spMkLst>
        </pc:spChg>
        <pc:spChg chg="add del mod">
          <ac:chgData name="John M Zenir" userId="89aae68b-6b1f-4848-911c-649854bb3fe8" providerId="ADAL" clId="{95C512F4-100A-48E0-87CB-423FCB2E3872}" dt="2022-08-21T22:41:38.731" v="1782"/>
          <ac:spMkLst>
            <pc:docMk/>
            <pc:sldMk cId="1807116317" sldId="268"/>
            <ac:spMk id="6" creationId="{B763F40D-5D86-A7AC-A6E0-0DCAEF078F95}"/>
          </ac:spMkLst>
        </pc:spChg>
        <pc:spChg chg="add del mod">
          <ac:chgData name="John M Zenir" userId="89aae68b-6b1f-4848-911c-649854bb3fe8" providerId="ADAL" clId="{95C512F4-100A-48E0-87CB-423FCB2E3872}" dt="2022-08-21T22:42:15.650" v="1786"/>
          <ac:spMkLst>
            <pc:docMk/>
            <pc:sldMk cId="1807116317" sldId="268"/>
            <ac:spMk id="7" creationId="{D5E9EF41-023D-C26C-9D01-C3E6C86EF079}"/>
          </ac:spMkLst>
        </pc:spChg>
        <pc:spChg chg="add del mod">
          <ac:chgData name="John M Zenir" userId="89aae68b-6b1f-4848-911c-649854bb3fe8" providerId="ADAL" clId="{95C512F4-100A-48E0-87CB-423FCB2E3872}" dt="2022-08-21T22:44:10.930" v="1805" actId="478"/>
          <ac:spMkLst>
            <pc:docMk/>
            <pc:sldMk cId="1807116317" sldId="268"/>
            <ac:spMk id="8" creationId="{BED52469-E662-89DC-11F3-16856F4A6CA5}"/>
          </ac:spMkLst>
        </pc:spChg>
        <pc:spChg chg="add del mod">
          <ac:chgData name="John M Zenir" userId="89aae68b-6b1f-4848-911c-649854bb3fe8" providerId="ADAL" clId="{95C512F4-100A-48E0-87CB-423FCB2E3872}" dt="2022-08-21T22:44:20.840" v="1808"/>
          <ac:spMkLst>
            <pc:docMk/>
            <pc:sldMk cId="1807116317" sldId="268"/>
            <ac:spMk id="9" creationId="{9C3DBD1A-6C7B-0BA3-4406-9EF62E1D0A94}"/>
          </ac:spMkLst>
        </pc:spChg>
        <pc:spChg chg="add del mod">
          <ac:chgData name="John M Zenir" userId="89aae68b-6b1f-4848-911c-649854bb3fe8" providerId="ADAL" clId="{95C512F4-100A-48E0-87CB-423FCB2E3872}" dt="2022-08-21T22:45:41.349" v="1814"/>
          <ac:spMkLst>
            <pc:docMk/>
            <pc:sldMk cId="1807116317" sldId="268"/>
            <ac:spMk id="10" creationId="{C2958ED8-4B4A-5F58-DB8C-E779595B741D}"/>
          </ac:spMkLst>
        </pc:spChg>
        <pc:spChg chg="add del mod">
          <ac:chgData name="John M Zenir" userId="89aae68b-6b1f-4848-911c-649854bb3fe8" providerId="ADAL" clId="{95C512F4-100A-48E0-87CB-423FCB2E3872}" dt="2022-08-21T22:47:05.179" v="1821"/>
          <ac:spMkLst>
            <pc:docMk/>
            <pc:sldMk cId="1807116317" sldId="268"/>
            <ac:spMk id="11" creationId="{2BA62DD5-BDA0-8D0E-4F26-E68B22B36904}"/>
          </ac:spMkLst>
        </pc:spChg>
        <pc:spChg chg="add mod">
          <ac:chgData name="John M Zenir" userId="89aae68b-6b1f-4848-911c-649854bb3fe8" providerId="ADAL" clId="{95C512F4-100A-48E0-87CB-423FCB2E3872}" dt="2022-08-21T22:57:54.987" v="2419" actId="20577"/>
          <ac:spMkLst>
            <pc:docMk/>
            <pc:sldMk cId="1807116317" sldId="268"/>
            <ac:spMk id="12" creationId="{8AD66B98-2694-6583-4832-D1F6CC26E060}"/>
          </ac:spMkLst>
        </pc:spChg>
      </pc:sldChg>
    </pc:docChg>
  </pc:docChgLst>
  <pc:docChgLst>
    <pc:chgData name="John M Zenir" userId="S::john@jmzesq.com::89aae68b-6b1f-4848-911c-649854bb3fe8" providerId="AD" clId="Web-{291BF3CF-6141-90F0-5559-02A7A48C060D}"/>
    <pc:docChg chg="modSld">
      <pc:chgData name="John M Zenir" userId="S::john@jmzesq.com::89aae68b-6b1f-4848-911c-649854bb3fe8" providerId="AD" clId="Web-{291BF3CF-6141-90F0-5559-02A7A48C060D}" dt="2022-09-16T10:39:21.538" v="0" actId="20577"/>
      <pc:docMkLst>
        <pc:docMk/>
      </pc:docMkLst>
      <pc:sldChg chg="modSp">
        <pc:chgData name="John M Zenir" userId="S::john@jmzesq.com::89aae68b-6b1f-4848-911c-649854bb3fe8" providerId="AD" clId="Web-{291BF3CF-6141-90F0-5559-02A7A48C060D}" dt="2022-09-16T10:39:21.538" v="0" actId="20577"/>
        <pc:sldMkLst>
          <pc:docMk/>
          <pc:sldMk cId="130847431" sldId="262"/>
        </pc:sldMkLst>
        <pc:spChg chg="mod">
          <ac:chgData name="John M Zenir" userId="S::john@jmzesq.com::89aae68b-6b1f-4848-911c-649854bb3fe8" providerId="AD" clId="Web-{291BF3CF-6141-90F0-5559-02A7A48C060D}" dt="2022-09-16T10:39:21.538" v="0" actId="20577"/>
          <ac:spMkLst>
            <pc:docMk/>
            <pc:sldMk cId="130847431" sldId="262"/>
            <ac:spMk id="3" creationId="{5A24C1EE-9A98-2591-9494-2D8D7F2E31E2}"/>
          </ac:spMkLst>
        </pc:spChg>
      </pc:sldChg>
    </pc:docChg>
  </pc:docChgLst>
  <pc:docChgLst>
    <pc:chgData name="John M Zenir" userId="S::john@jmzesq.com::89aae68b-6b1f-4848-911c-649854bb3fe8" providerId="AD" clId="Web-{5D604FE4-4CCE-3135-CA13-C13B02D2688A}"/>
    <pc:docChg chg="modSld">
      <pc:chgData name="John M Zenir" userId="S::john@jmzesq.com::89aae68b-6b1f-4848-911c-649854bb3fe8" providerId="AD" clId="Web-{5D604FE4-4CCE-3135-CA13-C13B02D2688A}" dt="2022-09-20T18:44:10.151" v="0" actId="1076"/>
      <pc:docMkLst>
        <pc:docMk/>
      </pc:docMkLst>
      <pc:sldChg chg="modSp">
        <pc:chgData name="John M Zenir" userId="S::john@jmzesq.com::89aae68b-6b1f-4848-911c-649854bb3fe8" providerId="AD" clId="Web-{5D604FE4-4CCE-3135-CA13-C13B02D2688A}" dt="2022-09-20T18:44:10.151" v="0" actId="1076"/>
        <pc:sldMkLst>
          <pc:docMk/>
          <pc:sldMk cId="109857222" sldId="256"/>
        </pc:sldMkLst>
        <pc:picChg chg="mod">
          <ac:chgData name="John M Zenir" userId="S::john@jmzesq.com::89aae68b-6b1f-4848-911c-649854bb3fe8" providerId="AD" clId="Web-{5D604FE4-4CCE-3135-CA13-C13B02D2688A}" dt="2022-09-20T18:44:10.151" v="0" actId="1076"/>
          <ac:picMkLst>
            <pc:docMk/>
            <pc:sldMk cId="109857222" sldId="256"/>
            <ac:picMk id="4" creationId="{41B96EC2-51FE-21AA-B4C9-927271A188B3}"/>
          </ac:picMkLst>
        </pc:picChg>
      </pc:sldChg>
    </pc:docChg>
  </pc:docChgLst>
  <pc:docChgLst>
    <pc:chgData name="John M Zenir" userId="S::john@jmzesq.com::89aae68b-6b1f-4848-911c-649854bb3fe8" providerId="AD" clId="Web-{2EE61C96-1DF6-5A55-6F4C-1572CB51F632}"/>
    <pc:docChg chg="modSld addMainMaster delMainMaster">
      <pc:chgData name="John M Zenir" userId="S::john@jmzesq.com::89aae68b-6b1f-4848-911c-649854bb3fe8" providerId="AD" clId="Web-{2EE61C96-1DF6-5A55-6F4C-1572CB51F632}" dt="2022-09-16T17:02:44.830" v="202" actId="20577"/>
      <pc:docMkLst>
        <pc:docMk/>
      </pc:docMkLst>
      <pc:sldChg chg="delSp modSp mod modClrScheme chgLayout">
        <pc:chgData name="John M Zenir" userId="S::john@jmzesq.com::89aae68b-6b1f-4848-911c-649854bb3fe8" providerId="AD" clId="Web-{2EE61C96-1DF6-5A55-6F4C-1572CB51F632}" dt="2022-09-16T16:50:36.061" v="58"/>
        <pc:sldMkLst>
          <pc:docMk/>
          <pc:sldMk cId="109857222" sldId="256"/>
        </pc:sldMkLst>
        <pc:spChg chg="mod ord">
          <ac:chgData name="John M Zenir" userId="S::john@jmzesq.com::89aae68b-6b1f-4848-911c-649854bb3fe8" providerId="AD" clId="Web-{2EE61C96-1DF6-5A55-6F4C-1572CB51F632}" dt="2022-09-16T16:50:36.061" v="58"/>
          <ac:spMkLst>
            <pc:docMk/>
            <pc:sldMk cId="109857222" sldId="256"/>
            <ac:spMk id="2" creationId="{00000000-0000-0000-0000-000000000000}"/>
          </ac:spMkLst>
        </pc:spChg>
        <pc:spChg chg="del">
          <ac:chgData name="John M Zenir" userId="S::john@jmzesq.com::89aae68b-6b1f-4848-911c-649854bb3fe8" providerId="AD" clId="Web-{2EE61C96-1DF6-5A55-6F4C-1572CB51F632}" dt="2022-09-16T16:43:31.377" v="0"/>
          <ac:spMkLst>
            <pc:docMk/>
            <pc:sldMk cId="109857222" sldId="256"/>
            <ac:spMk id="3" creationId="{00000000-0000-0000-0000-000000000000}"/>
          </ac:spMkLst>
        </pc:spChg>
      </pc:sldChg>
      <pc:sldChg chg="addSp modSp mod modClrScheme chgLayout">
        <pc:chgData name="John M Zenir" userId="S::john@jmzesq.com::89aae68b-6b1f-4848-911c-649854bb3fe8" providerId="AD" clId="Web-{2EE61C96-1DF6-5A55-6F4C-1572CB51F632}" dt="2022-09-16T16:51:12.468" v="62" actId="20577"/>
        <pc:sldMkLst>
          <pc:docMk/>
          <pc:sldMk cId="349632552" sldId="257"/>
        </pc:sldMkLst>
        <pc:spChg chg="mod ord">
          <ac:chgData name="John M Zenir" userId="S::john@jmzesq.com::89aae68b-6b1f-4848-911c-649854bb3fe8" providerId="AD" clId="Web-{2EE61C96-1DF6-5A55-6F4C-1572CB51F632}" dt="2022-09-16T16:51:12.468" v="62" actId="20577"/>
          <ac:spMkLst>
            <pc:docMk/>
            <pc:sldMk cId="349632552" sldId="257"/>
            <ac:spMk id="2" creationId="{4ACB5239-5163-B5C5-B655-9696A41C367B}"/>
          </ac:spMkLst>
        </pc:spChg>
        <pc:picChg chg="add mod">
          <ac:chgData name="John M Zenir" userId="S::john@jmzesq.com::89aae68b-6b1f-4848-911c-649854bb3fe8" providerId="AD" clId="Web-{2EE61C96-1DF6-5A55-6F4C-1572CB51F632}" dt="2022-09-16T16:48:07.760" v="36" actId="14100"/>
          <ac:picMkLst>
            <pc:docMk/>
            <pc:sldMk cId="349632552" sldId="257"/>
            <ac:picMk id="3" creationId="{55FD11B2-7245-4C59-32DE-63D451FB8619}"/>
          </ac:picMkLst>
        </pc:picChg>
      </pc:sldChg>
      <pc:sldChg chg="addSp modSp mod modClrScheme chgLayout">
        <pc:chgData name="John M Zenir" userId="S::john@jmzesq.com::89aae68b-6b1f-4848-911c-649854bb3fe8" providerId="AD" clId="Web-{2EE61C96-1DF6-5A55-6F4C-1572CB51F632}" dt="2022-09-16T16:50:36.061" v="58"/>
        <pc:sldMkLst>
          <pc:docMk/>
          <pc:sldMk cId="2040630409" sldId="258"/>
        </pc:sldMkLst>
        <pc:spChg chg="mod ord">
          <ac:chgData name="John M Zenir" userId="S::john@jmzesq.com::89aae68b-6b1f-4848-911c-649854bb3fe8" providerId="AD" clId="Web-{2EE61C96-1DF6-5A55-6F4C-1572CB51F632}" dt="2022-09-16T16:50:36.061" v="58"/>
          <ac:spMkLst>
            <pc:docMk/>
            <pc:sldMk cId="2040630409" sldId="258"/>
            <ac:spMk id="2" creationId="{B169953F-BF0D-1562-B2FE-39DDA64DDF41}"/>
          </ac:spMkLst>
        </pc:spChg>
        <pc:picChg chg="add mod">
          <ac:chgData name="John M Zenir" userId="S::john@jmzesq.com::89aae68b-6b1f-4848-911c-649854bb3fe8" providerId="AD" clId="Web-{2EE61C96-1DF6-5A55-6F4C-1572CB51F632}" dt="2022-09-16T16:49:03.543" v="46" actId="1076"/>
          <ac:picMkLst>
            <pc:docMk/>
            <pc:sldMk cId="2040630409" sldId="258"/>
            <ac:picMk id="3" creationId="{01331D56-C984-03D8-3324-0093E2860D0E}"/>
          </ac:picMkLst>
        </pc:picChg>
      </pc:sldChg>
      <pc:sldChg chg="addSp delSp modSp mod setBg modClrScheme delDesignElem chgLayout">
        <pc:chgData name="John M Zenir" userId="S::john@jmzesq.com::89aae68b-6b1f-4848-911c-649854bb3fe8" providerId="AD" clId="Web-{2EE61C96-1DF6-5A55-6F4C-1572CB51F632}" dt="2022-09-16T16:50:36.061" v="58"/>
        <pc:sldMkLst>
          <pc:docMk/>
          <pc:sldMk cId="3378910333" sldId="259"/>
        </pc:sldMkLst>
        <pc:spChg chg="mod ord">
          <ac:chgData name="John M Zenir" userId="S::john@jmzesq.com::89aae68b-6b1f-4848-911c-649854bb3fe8" providerId="AD" clId="Web-{2EE61C96-1DF6-5A55-6F4C-1572CB51F632}" dt="2022-09-16T16:50:36.061" v="58"/>
          <ac:spMkLst>
            <pc:docMk/>
            <pc:sldMk cId="3378910333" sldId="259"/>
            <ac:spMk id="2" creationId="{F9AADA2B-7DC5-00C7-F7B4-B2A25DB2C982}"/>
          </ac:spMkLst>
        </pc:spChg>
        <pc:spChg chg="mod ord">
          <ac:chgData name="John M Zenir" userId="S::john@jmzesq.com::89aae68b-6b1f-4848-911c-649854bb3fe8" providerId="AD" clId="Web-{2EE61C96-1DF6-5A55-6F4C-1572CB51F632}" dt="2022-09-16T16:50:36.061" v="58"/>
          <ac:spMkLst>
            <pc:docMk/>
            <pc:sldMk cId="3378910333" sldId="259"/>
            <ac:spMk id="3" creationId="{FFE7DEFB-EDC2-8B98-B94E-210CD2C8BF09}"/>
          </ac:spMkLst>
        </pc:spChg>
        <pc:spChg chg="add del">
          <ac:chgData name="John M Zenir" userId="S::john@jmzesq.com::89aae68b-6b1f-4848-911c-649854bb3fe8" providerId="AD" clId="Web-{2EE61C96-1DF6-5A55-6F4C-1572CB51F632}" dt="2022-09-16T16:45:54.428" v="14"/>
          <ac:spMkLst>
            <pc:docMk/>
            <pc:sldMk cId="3378910333" sldId="259"/>
            <ac:spMk id="9" creationId="{1E635DEF-824F-4B91-9015-D6B1024BA3A2}"/>
          </ac:spMkLst>
        </pc:spChg>
        <pc:spChg chg="add del">
          <ac:chgData name="John M Zenir" userId="S::john@jmzesq.com::89aae68b-6b1f-4848-911c-649854bb3fe8" providerId="AD" clId="Web-{2EE61C96-1DF6-5A55-6F4C-1572CB51F632}" dt="2022-09-16T16:45:54.428" v="14"/>
          <ac:spMkLst>
            <pc:docMk/>
            <pc:sldMk cId="3378910333" sldId="259"/>
            <ac:spMk id="11" creationId="{BD2F3C12-3513-4290-972C-9AF4BB28B907}"/>
          </ac:spMkLst>
        </pc:spChg>
        <pc:spChg chg="add del">
          <ac:chgData name="John M Zenir" userId="S::john@jmzesq.com::89aae68b-6b1f-4848-911c-649854bb3fe8" providerId="AD" clId="Web-{2EE61C96-1DF6-5A55-6F4C-1572CB51F632}" dt="2022-09-16T16:45:54.428" v="14"/>
          <ac:spMkLst>
            <pc:docMk/>
            <pc:sldMk cId="3378910333" sldId="259"/>
            <ac:spMk id="13" creationId="{29DBB07E-6C47-4C5B-9720-E6E677639EF0}"/>
          </ac:spMkLst>
        </pc:spChg>
        <pc:spChg chg="add del">
          <ac:chgData name="John M Zenir" userId="S::john@jmzesq.com::89aae68b-6b1f-4848-911c-649854bb3fe8" providerId="AD" clId="Web-{2EE61C96-1DF6-5A55-6F4C-1572CB51F632}" dt="2022-09-16T16:50:12.232" v="55"/>
          <ac:spMkLst>
            <pc:docMk/>
            <pc:sldMk cId="3378910333" sldId="259"/>
            <ac:spMk id="15" creationId="{F7A352CF-835A-4CF3-ADAE-A72E3C23CA13}"/>
          </ac:spMkLst>
        </pc:spChg>
        <pc:spChg chg="add del">
          <ac:chgData name="John M Zenir" userId="S::john@jmzesq.com::89aae68b-6b1f-4848-911c-649854bb3fe8" providerId="AD" clId="Web-{2EE61C96-1DF6-5A55-6F4C-1572CB51F632}" dt="2022-09-16T16:50:12.232" v="55"/>
          <ac:spMkLst>
            <pc:docMk/>
            <pc:sldMk cId="3378910333" sldId="259"/>
            <ac:spMk id="16" creationId="{824588EC-B5BA-461D-AD2E-0FA917AFBAA3}"/>
          </ac:spMkLst>
        </pc:spChg>
        <pc:spChg chg="add del">
          <ac:chgData name="John M Zenir" userId="S::john@jmzesq.com::89aae68b-6b1f-4848-911c-649854bb3fe8" providerId="AD" clId="Web-{2EE61C96-1DF6-5A55-6F4C-1572CB51F632}" dt="2022-09-16T16:50:12.232" v="55"/>
          <ac:spMkLst>
            <pc:docMk/>
            <pc:sldMk cId="3378910333" sldId="259"/>
            <ac:spMk id="17" creationId="{50A38E7B-FE47-4106-B2E8-6EEAB38473FD}"/>
          </ac:spMkLst>
        </pc:spChg>
        <pc:picChg chg="add mod ord">
          <ac:chgData name="John M Zenir" userId="S::john@jmzesq.com::89aae68b-6b1f-4848-911c-649854bb3fe8" providerId="AD" clId="Web-{2EE61C96-1DF6-5A55-6F4C-1572CB51F632}" dt="2022-09-16T16:46:23.679" v="22" actId="1076"/>
          <ac:picMkLst>
            <pc:docMk/>
            <pc:sldMk cId="3378910333" sldId="259"/>
            <ac:picMk id="4" creationId="{603D6CC5-7E95-1EFA-03D6-CA8EC904717F}"/>
          </ac:picMkLst>
        </pc:picChg>
      </pc:sldChg>
      <pc:sldChg chg="addSp delSp modSp mod setBg modClrScheme addAnim delDesignElem chgLayout">
        <pc:chgData name="John M Zenir" userId="S::john@jmzesq.com::89aae68b-6b1f-4848-911c-649854bb3fe8" providerId="AD" clId="Web-{2EE61C96-1DF6-5A55-6F4C-1572CB51F632}" dt="2022-09-16T16:50:50.108" v="59"/>
        <pc:sldMkLst>
          <pc:docMk/>
          <pc:sldMk cId="1979841245" sldId="260"/>
        </pc:sldMkLst>
        <pc:spChg chg="mod ord">
          <ac:chgData name="John M Zenir" userId="S::john@jmzesq.com::89aae68b-6b1f-4848-911c-649854bb3fe8" providerId="AD" clId="Web-{2EE61C96-1DF6-5A55-6F4C-1572CB51F632}" dt="2022-09-16T16:50:50.108" v="59"/>
          <ac:spMkLst>
            <pc:docMk/>
            <pc:sldMk cId="1979841245" sldId="260"/>
            <ac:spMk id="2" creationId="{6B674A49-8ED1-59C1-2E1D-35EB4B639E78}"/>
          </ac:spMkLst>
        </pc:spChg>
        <pc:spChg chg="add">
          <ac:chgData name="John M Zenir" userId="S::john@jmzesq.com::89aae68b-6b1f-4848-911c-649854bb3fe8" providerId="AD" clId="Web-{2EE61C96-1DF6-5A55-6F4C-1572CB51F632}" dt="2022-09-16T16:50:50.108" v="59"/>
          <ac:spMkLst>
            <pc:docMk/>
            <pc:sldMk cId="1979841245" sldId="260"/>
            <ac:spMk id="7" creationId="{168D8C5A-D6A8-4B82-A915-65B3BE9DE681}"/>
          </ac:spMkLst>
        </pc:spChg>
        <pc:spChg chg="add">
          <ac:chgData name="John M Zenir" userId="S::john@jmzesq.com::89aae68b-6b1f-4848-911c-649854bb3fe8" providerId="AD" clId="Web-{2EE61C96-1DF6-5A55-6F4C-1572CB51F632}" dt="2022-09-16T16:50:50.108" v="59"/>
          <ac:spMkLst>
            <pc:docMk/>
            <pc:sldMk cId="1979841245" sldId="260"/>
            <ac:spMk id="8" creationId="{1A4306A5-A549-4C0D-A7D2-34D4D4A9963D}"/>
          </ac:spMkLst>
        </pc:spChg>
        <pc:spChg chg="add del">
          <ac:chgData name="John M Zenir" userId="S::john@jmzesq.com::89aae68b-6b1f-4848-911c-649854bb3fe8" providerId="AD" clId="Web-{2EE61C96-1DF6-5A55-6F4C-1572CB51F632}" dt="2022-09-16T16:50:36.061" v="58"/>
          <ac:spMkLst>
            <pc:docMk/>
            <pc:sldMk cId="1979841245" sldId="260"/>
            <ac:spMk id="10" creationId="{17115F77-2FAE-4CA7-9A7F-10D5F2C8F831}"/>
          </ac:spMkLst>
        </pc:spChg>
        <pc:spChg chg="add">
          <ac:chgData name="John M Zenir" userId="S::john@jmzesq.com::89aae68b-6b1f-4848-911c-649854bb3fe8" providerId="AD" clId="Web-{2EE61C96-1DF6-5A55-6F4C-1572CB51F632}" dt="2022-09-16T16:50:50.108" v="59"/>
          <ac:spMkLst>
            <pc:docMk/>
            <pc:sldMk cId="1979841245" sldId="260"/>
            <ac:spMk id="11" creationId="{F842EFC3-0363-44AB-9FF8-528788CE6067}"/>
          </ac:spMkLst>
        </pc:spChg>
        <pc:spChg chg="add del">
          <ac:chgData name="John M Zenir" userId="S::john@jmzesq.com::89aae68b-6b1f-4848-911c-649854bb3fe8" providerId="AD" clId="Web-{2EE61C96-1DF6-5A55-6F4C-1572CB51F632}" dt="2022-09-16T16:50:36.061" v="58"/>
          <ac:spMkLst>
            <pc:docMk/>
            <pc:sldMk cId="1979841245" sldId="260"/>
            <ac:spMk id="12" creationId="{5CD4C046-A04C-46CC-AFA3-6B0621F628C8}"/>
          </ac:spMkLst>
        </pc:spChg>
        <pc:spChg chg="add">
          <ac:chgData name="John M Zenir" userId="S::john@jmzesq.com::89aae68b-6b1f-4848-911c-649854bb3fe8" providerId="AD" clId="Web-{2EE61C96-1DF6-5A55-6F4C-1572CB51F632}" dt="2022-09-16T16:50:50.108" v="59"/>
          <ac:spMkLst>
            <pc:docMk/>
            <pc:sldMk cId="1979841245" sldId="260"/>
            <ac:spMk id="13" creationId="{87AC352C-5E2A-4A38-93EC-C16BB7A3FD55}"/>
          </ac:spMkLst>
        </pc:spChg>
        <pc:spChg chg="add del">
          <ac:chgData name="John M Zenir" userId="S::john@jmzesq.com::89aae68b-6b1f-4848-911c-649854bb3fe8" providerId="AD" clId="Web-{2EE61C96-1DF6-5A55-6F4C-1572CB51F632}" dt="2022-09-16T16:50:36.061" v="58"/>
          <ac:spMkLst>
            <pc:docMk/>
            <pc:sldMk cId="1979841245" sldId="260"/>
            <ac:spMk id="14" creationId="{25D5C296-F4B1-4AE5-8EEB-9FEB7ED17780}"/>
          </ac:spMkLst>
        </pc:spChg>
        <pc:spChg chg="add">
          <ac:chgData name="John M Zenir" userId="S::john@jmzesq.com::89aae68b-6b1f-4848-911c-649854bb3fe8" providerId="AD" clId="Web-{2EE61C96-1DF6-5A55-6F4C-1572CB51F632}" dt="2022-09-16T16:50:50.108" v="59"/>
          <ac:spMkLst>
            <pc:docMk/>
            <pc:sldMk cId="1979841245" sldId="260"/>
            <ac:spMk id="15" creationId="{D8D0EEDB-BA46-4219-85CF-43EAA091D702}"/>
          </ac:spMkLst>
        </pc:spChg>
        <pc:spChg chg="add del">
          <ac:chgData name="John M Zenir" userId="S::john@jmzesq.com::89aae68b-6b1f-4848-911c-649854bb3fe8" providerId="AD" clId="Web-{2EE61C96-1DF6-5A55-6F4C-1572CB51F632}" dt="2022-09-16T16:50:36.061" v="58"/>
          <ac:spMkLst>
            <pc:docMk/>
            <pc:sldMk cId="1979841245" sldId="260"/>
            <ac:spMk id="16" creationId="{9C1ACE66-194D-48C4-A14A-6933B35283F6}"/>
          </ac:spMkLst>
        </pc:spChg>
        <pc:spChg chg="add del">
          <ac:chgData name="John M Zenir" userId="S::john@jmzesq.com::89aae68b-6b1f-4848-911c-649854bb3fe8" providerId="AD" clId="Web-{2EE61C96-1DF6-5A55-6F4C-1572CB51F632}" dt="2022-09-16T16:50:36.061" v="58"/>
          <ac:spMkLst>
            <pc:docMk/>
            <pc:sldMk cId="1979841245" sldId="260"/>
            <ac:spMk id="18" creationId="{025B886A-7ED1-4B77-819B-76ACBEFB07D0}"/>
          </ac:spMkLst>
        </pc:spChg>
        <pc:picChg chg="mod">
          <ac:chgData name="John M Zenir" userId="S::john@jmzesq.com::89aae68b-6b1f-4848-911c-649854bb3fe8" providerId="AD" clId="Web-{2EE61C96-1DF6-5A55-6F4C-1572CB51F632}" dt="2022-09-16T16:50:50.108" v="59"/>
          <ac:picMkLst>
            <pc:docMk/>
            <pc:sldMk cId="1979841245" sldId="260"/>
            <ac:picMk id="5" creationId="{DA4ECDB0-308A-CFD3-134F-3A39C0A708D9}"/>
          </ac:picMkLst>
        </pc:picChg>
      </pc:sldChg>
      <pc:sldChg chg="modSp mod modClrScheme chgLayout">
        <pc:chgData name="John M Zenir" userId="S::john@jmzesq.com::89aae68b-6b1f-4848-911c-649854bb3fe8" providerId="AD" clId="Web-{2EE61C96-1DF6-5A55-6F4C-1572CB51F632}" dt="2022-09-16T16:50:36.061" v="58"/>
        <pc:sldMkLst>
          <pc:docMk/>
          <pc:sldMk cId="1527247212" sldId="261"/>
        </pc:sldMkLst>
        <pc:spChg chg="mod ord">
          <ac:chgData name="John M Zenir" userId="S::john@jmzesq.com::89aae68b-6b1f-4848-911c-649854bb3fe8" providerId="AD" clId="Web-{2EE61C96-1DF6-5A55-6F4C-1572CB51F632}" dt="2022-09-16T16:50:36.061" v="58"/>
          <ac:spMkLst>
            <pc:docMk/>
            <pc:sldMk cId="1527247212" sldId="261"/>
            <ac:spMk id="2" creationId="{94036C5C-4D6C-B688-2342-DF5ABEFCFF7F}"/>
          </ac:spMkLst>
        </pc:spChg>
        <pc:spChg chg="mod ord">
          <ac:chgData name="John M Zenir" userId="S::john@jmzesq.com::89aae68b-6b1f-4848-911c-649854bb3fe8" providerId="AD" clId="Web-{2EE61C96-1DF6-5A55-6F4C-1572CB51F632}" dt="2022-09-16T16:50:36.061" v="58"/>
          <ac:spMkLst>
            <pc:docMk/>
            <pc:sldMk cId="1527247212" sldId="261"/>
            <ac:spMk id="3" creationId="{DF5E733E-ACF0-55E7-5A2E-A734870053CC}"/>
          </ac:spMkLst>
        </pc:spChg>
      </pc:sldChg>
      <pc:sldChg chg="modSp mod modClrScheme chgLayout">
        <pc:chgData name="John M Zenir" userId="S::john@jmzesq.com::89aae68b-6b1f-4848-911c-649854bb3fe8" providerId="AD" clId="Web-{2EE61C96-1DF6-5A55-6F4C-1572CB51F632}" dt="2022-09-16T16:54:15.426" v="87" actId="14100"/>
        <pc:sldMkLst>
          <pc:docMk/>
          <pc:sldMk cId="130847431" sldId="262"/>
        </pc:sldMkLst>
        <pc:spChg chg="mod ord">
          <ac:chgData name="John M Zenir" userId="S::john@jmzesq.com::89aae68b-6b1f-4848-911c-649854bb3fe8" providerId="AD" clId="Web-{2EE61C96-1DF6-5A55-6F4C-1572CB51F632}" dt="2022-09-16T16:51:52.625" v="64" actId="20577"/>
          <ac:spMkLst>
            <pc:docMk/>
            <pc:sldMk cId="130847431" sldId="262"/>
            <ac:spMk id="2" creationId="{50910B20-A056-2DA5-231C-E5551CD0A90C}"/>
          </ac:spMkLst>
        </pc:spChg>
        <pc:spChg chg="mod">
          <ac:chgData name="John M Zenir" userId="S::john@jmzesq.com::89aae68b-6b1f-4848-911c-649854bb3fe8" providerId="AD" clId="Web-{2EE61C96-1DF6-5A55-6F4C-1572CB51F632}" dt="2022-09-16T16:54:15.426" v="87" actId="14100"/>
          <ac:spMkLst>
            <pc:docMk/>
            <pc:sldMk cId="130847431" sldId="262"/>
            <ac:spMk id="3" creationId="{5A24C1EE-9A98-2591-9494-2D8D7F2E31E2}"/>
          </ac:spMkLst>
        </pc:spChg>
      </pc:sldChg>
      <pc:sldChg chg="modSp mod modClrScheme chgLayout">
        <pc:chgData name="John M Zenir" userId="S::john@jmzesq.com::89aae68b-6b1f-4848-911c-649854bb3fe8" providerId="AD" clId="Web-{2EE61C96-1DF6-5A55-6F4C-1572CB51F632}" dt="2022-09-16T16:55:57.819" v="101" actId="20577"/>
        <pc:sldMkLst>
          <pc:docMk/>
          <pc:sldMk cId="1308315957" sldId="263"/>
        </pc:sldMkLst>
        <pc:spChg chg="mod ord">
          <ac:chgData name="John M Zenir" userId="S::john@jmzesq.com::89aae68b-6b1f-4848-911c-649854bb3fe8" providerId="AD" clId="Web-{2EE61C96-1DF6-5A55-6F4C-1572CB51F632}" dt="2022-09-16T16:50:36.061" v="58"/>
          <ac:spMkLst>
            <pc:docMk/>
            <pc:sldMk cId="1308315957" sldId="263"/>
            <ac:spMk id="2" creationId="{09E0031E-14BD-EA42-C25A-6A29336D6DE3}"/>
          </ac:spMkLst>
        </pc:spChg>
        <pc:spChg chg="mod">
          <ac:chgData name="John M Zenir" userId="S::john@jmzesq.com::89aae68b-6b1f-4848-911c-649854bb3fe8" providerId="AD" clId="Web-{2EE61C96-1DF6-5A55-6F4C-1572CB51F632}" dt="2022-09-16T16:55:57.819" v="101" actId="20577"/>
          <ac:spMkLst>
            <pc:docMk/>
            <pc:sldMk cId="1308315957" sldId="263"/>
            <ac:spMk id="3" creationId="{A61E9A58-55B9-240A-16ED-AACCD26A4B04}"/>
          </ac:spMkLst>
        </pc:spChg>
      </pc:sldChg>
      <pc:sldChg chg="modSp mod modClrScheme chgLayout">
        <pc:chgData name="John M Zenir" userId="S::john@jmzesq.com::89aae68b-6b1f-4848-911c-649854bb3fe8" providerId="AD" clId="Web-{2EE61C96-1DF6-5A55-6F4C-1572CB51F632}" dt="2022-09-16T16:56:10.101" v="102" actId="1076"/>
        <pc:sldMkLst>
          <pc:docMk/>
          <pc:sldMk cId="952791272" sldId="264"/>
        </pc:sldMkLst>
        <pc:spChg chg="mod ord">
          <ac:chgData name="John M Zenir" userId="S::john@jmzesq.com::89aae68b-6b1f-4848-911c-649854bb3fe8" providerId="AD" clId="Web-{2EE61C96-1DF6-5A55-6F4C-1572CB51F632}" dt="2022-09-16T16:55:08.334" v="94" actId="20577"/>
          <ac:spMkLst>
            <pc:docMk/>
            <pc:sldMk cId="952791272" sldId="264"/>
            <ac:spMk id="2" creationId="{ECDB253E-FF72-10C8-130B-5F679C59707C}"/>
          </ac:spMkLst>
        </pc:spChg>
        <pc:spChg chg="mod">
          <ac:chgData name="John M Zenir" userId="S::john@jmzesq.com::89aae68b-6b1f-4848-911c-649854bb3fe8" providerId="AD" clId="Web-{2EE61C96-1DF6-5A55-6F4C-1572CB51F632}" dt="2022-09-16T16:56:10.101" v="102" actId="1076"/>
          <ac:spMkLst>
            <pc:docMk/>
            <pc:sldMk cId="952791272" sldId="264"/>
            <ac:spMk id="3" creationId="{E05248E5-B693-225B-67A6-3BCD00C4D06F}"/>
          </ac:spMkLst>
        </pc:spChg>
      </pc:sldChg>
      <pc:sldChg chg="modSp mod modClrScheme chgLayout">
        <pc:chgData name="John M Zenir" userId="S::john@jmzesq.com::89aae68b-6b1f-4848-911c-649854bb3fe8" providerId="AD" clId="Web-{2EE61C96-1DF6-5A55-6F4C-1572CB51F632}" dt="2022-09-16T16:56:31.664" v="106" actId="20577"/>
        <pc:sldMkLst>
          <pc:docMk/>
          <pc:sldMk cId="1210384124" sldId="265"/>
        </pc:sldMkLst>
        <pc:spChg chg="mod ord">
          <ac:chgData name="John M Zenir" userId="S::john@jmzesq.com::89aae68b-6b1f-4848-911c-649854bb3fe8" providerId="AD" clId="Web-{2EE61C96-1DF6-5A55-6F4C-1572CB51F632}" dt="2022-09-16T16:56:31.664" v="106" actId="20577"/>
          <ac:spMkLst>
            <pc:docMk/>
            <pc:sldMk cId="1210384124" sldId="265"/>
            <ac:spMk id="2" creationId="{82B25965-0AF3-F1D2-CDC5-C46FE901B4FA}"/>
          </ac:spMkLst>
        </pc:spChg>
        <pc:spChg chg="mod">
          <ac:chgData name="John M Zenir" userId="S::john@jmzesq.com::89aae68b-6b1f-4848-911c-649854bb3fe8" providerId="AD" clId="Web-{2EE61C96-1DF6-5A55-6F4C-1572CB51F632}" dt="2022-09-16T16:56:26.211" v="105" actId="20577"/>
          <ac:spMkLst>
            <pc:docMk/>
            <pc:sldMk cId="1210384124" sldId="265"/>
            <ac:spMk id="3" creationId="{D393F650-44AA-1392-C475-A4A26662556E}"/>
          </ac:spMkLst>
        </pc:spChg>
      </pc:sldChg>
      <pc:sldChg chg="addSp modSp mod modClrScheme chgLayout">
        <pc:chgData name="John M Zenir" userId="S::john@jmzesq.com::89aae68b-6b1f-4848-911c-649854bb3fe8" providerId="AD" clId="Web-{2EE61C96-1DF6-5A55-6F4C-1572CB51F632}" dt="2022-09-16T16:58:57.012" v="127" actId="20577"/>
        <pc:sldMkLst>
          <pc:docMk/>
          <pc:sldMk cId="1107109329" sldId="266"/>
        </pc:sldMkLst>
        <pc:spChg chg="mod ord">
          <ac:chgData name="John M Zenir" userId="S::john@jmzesq.com::89aae68b-6b1f-4848-911c-649854bb3fe8" providerId="AD" clId="Web-{2EE61C96-1DF6-5A55-6F4C-1572CB51F632}" dt="2022-09-16T16:50:36.061" v="58"/>
          <ac:spMkLst>
            <pc:docMk/>
            <pc:sldMk cId="1107109329" sldId="266"/>
            <ac:spMk id="2" creationId="{01BF3020-72D3-544D-9ED3-B729B079CCDA}"/>
          </ac:spMkLst>
        </pc:spChg>
        <pc:spChg chg="mod">
          <ac:chgData name="John M Zenir" userId="S::john@jmzesq.com::89aae68b-6b1f-4848-911c-649854bb3fe8" providerId="AD" clId="Web-{2EE61C96-1DF6-5A55-6F4C-1572CB51F632}" dt="2022-09-16T16:58:57.012" v="127" actId="20577"/>
          <ac:spMkLst>
            <pc:docMk/>
            <pc:sldMk cId="1107109329" sldId="266"/>
            <ac:spMk id="5" creationId="{A6E95CAF-4431-E020-5C65-060F829BD29D}"/>
          </ac:spMkLst>
        </pc:spChg>
        <pc:picChg chg="add mod">
          <ac:chgData name="John M Zenir" userId="S::john@jmzesq.com::89aae68b-6b1f-4848-911c-649854bb3fe8" providerId="AD" clId="Web-{2EE61C96-1DF6-5A55-6F4C-1572CB51F632}" dt="2022-09-16T16:57:51.651" v="117" actId="1076"/>
          <ac:picMkLst>
            <pc:docMk/>
            <pc:sldMk cId="1107109329" sldId="266"/>
            <ac:picMk id="3" creationId="{B864C0B2-DD71-FEA9-59FE-CEF45D442A24}"/>
          </ac:picMkLst>
        </pc:picChg>
      </pc:sldChg>
      <pc:sldChg chg="modSp mod modClrScheme chgLayout">
        <pc:chgData name="John M Zenir" userId="S::john@jmzesq.com::89aae68b-6b1f-4848-911c-649854bb3fe8" providerId="AD" clId="Web-{2EE61C96-1DF6-5A55-6F4C-1572CB51F632}" dt="2022-09-16T16:59:21.200" v="130" actId="1076"/>
        <pc:sldMkLst>
          <pc:docMk/>
          <pc:sldMk cId="1179484785" sldId="267"/>
        </pc:sldMkLst>
        <pc:spChg chg="mod ord">
          <ac:chgData name="John M Zenir" userId="S::john@jmzesq.com::89aae68b-6b1f-4848-911c-649854bb3fe8" providerId="AD" clId="Web-{2EE61C96-1DF6-5A55-6F4C-1572CB51F632}" dt="2022-09-16T16:58:17.058" v="119" actId="20577"/>
          <ac:spMkLst>
            <pc:docMk/>
            <pc:sldMk cId="1179484785" sldId="267"/>
            <ac:spMk id="2" creationId="{F72C355F-7C75-7413-053C-065295C7EA02}"/>
          </ac:spMkLst>
        </pc:spChg>
        <pc:spChg chg="mod">
          <ac:chgData name="John M Zenir" userId="S::john@jmzesq.com::89aae68b-6b1f-4848-911c-649854bb3fe8" providerId="AD" clId="Web-{2EE61C96-1DF6-5A55-6F4C-1572CB51F632}" dt="2022-09-16T16:59:21.200" v="130" actId="1076"/>
          <ac:spMkLst>
            <pc:docMk/>
            <pc:sldMk cId="1179484785" sldId="267"/>
            <ac:spMk id="5" creationId="{A0CFB16F-16E5-06E8-7212-0B38F6B21766}"/>
          </ac:spMkLst>
        </pc:spChg>
      </pc:sldChg>
      <pc:sldChg chg="addSp modSp mod modClrScheme chgLayout">
        <pc:chgData name="John M Zenir" userId="S::john@jmzesq.com::89aae68b-6b1f-4848-911c-649854bb3fe8" providerId="AD" clId="Web-{2EE61C96-1DF6-5A55-6F4C-1572CB51F632}" dt="2022-09-16T17:02:44.830" v="202" actId="20577"/>
        <pc:sldMkLst>
          <pc:docMk/>
          <pc:sldMk cId="1807116317" sldId="268"/>
        </pc:sldMkLst>
        <pc:spChg chg="mod ord">
          <ac:chgData name="John M Zenir" userId="S::john@jmzesq.com::89aae68b-6b1f-4848-911c-649854bb3fe8" providerId="AD" clId="Web-{2EE61C96-1DF6-5A55-6F4C-1572CB51F632}" dt="2022-09-16T17:00:53.468" v="152" actId="20577"/>
          <ac:spMkLst>
            <pc:docMk/>
            <pc:sldMk cId="1807116317" sldId="268"/>
            <ac:spMk id="2" creationId="{0BF9163E-A635-BD85-BBE9-83264185EAC5}"/>
          </ac:spMkLst>
        </pc:spChg>
        <pc:spChg chg="add mod">
          <ac:chgData name="John M Zenir" userId="S::john@jmzesq.com::89aae68b-6b1f-4848-911c-649854bb3fe8" providerId="AD" clId="Web-{2EE61C96-1DF6-5A55-6F4C-1572CB51F632}" dt="2022-09-16T17:02:44.830" v="202" actId="20577"/>
          <ac:spMkLst>
            <pc:docMk/>
            <pc:sldMk cId="1807116317" sldId="268"/>
            <ac:spMk id="3" creationId="{0955C09D-7409-CA72-4A10-ECEA208D27AE}"/>
          </ac:spMkLst>
        </pc:spChg>
        <pc:spChg chg="mod">
          <ac:chgData name="John M Zenir" userId="S::john@jmzesq.com::89aae68b-6b1f-4848-911c-649854bb3fe8" providerId="AD" clId="Web-{2EE61C96-1DF6-5A55-6F4C-1572CB51F632}" dt="2022-09-16T17:00:36.593" v="143" actId="20577"/>
          <ac:spMkLst>
            <pc:docMk/>
            <pc:sldMk cId="1807116317" sldId="268"/>
            <ac:spMk id="12" creationId="{8AD66B98-2694-6583-4832-D1F6CC26E060}"/>
          </ac:spMkLst>
        </pc:spChg>
      </pc:sldChg>
      <pc:sldMasterChg chg="del delSldLayout">
        <pc:chgData name="John M Zenir" userId="S::john@jmzesq.com::89aae68b-6b1f-4848-911c-649854bb3fe8" providerId="AD" clId="Web-{2EE61C96-1DF6-5A55-6F4C-1572CB51F632}" dt="2022-09-16T16:50:12.232" v="55"/>
        <pc:sldMasterMkLst>
          <pc:docMk/>
          <pc:sldMasterMk cId="2594248874" sldId="2147483811"/>
        </pc:sldMasterMkLst>
        <pc:sldLayoutChg chg="del">
          <pc:chgData name="John M Zenir" userId="S::john@jmzesq.com::89aae68b-6b1f-4848-911c-649854bb3fe8" providerId="AD" clId="Web-{2EE61C96-1DF6-5A55-6F4C-1572CB51F632}" dt="2022-09-16T16:50:12.232" v="55"/>
          <pc:sldLayoutMkLst>
            <pc:docMk/>
            <pc:sldMasterMk cId="2594248874" sldId="2147483811"/>
            <pc:sldLayoutMk cId="3352034612" sldId="2147483812"/>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4174497594" sldId="2147483813"/>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3910469162" sldId="2147483814"/>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3149978817" sldId="2147483815"/>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2907586256" sldId="2147483816"/>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385862272" sldId="2147483817"/>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537095849" sldId="2147483818"/>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1942993265" sldId="2147483819"/>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1935861111" sldId="2147483820"/>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3219365803" sldId="2147483821"/>
          </pc:sldLayoutMkLst>
        </pc:sldLayoutChg>
        <pc:sldLayoutChg chg="del">
          <pc:chgData name="John M Zenir" userId="S::john@jmzesq.com::89aae68b-6b1f-4848-911c-649854bb3fe8" providerId="AD" clId="Web-{2EE61C96-1DF6-5A55-6F4C-1572CB51F632}" dt="2022-09-16T16:50:12.232" v="55"/>
          <pc:sldLayoutMkLst>
            <pc:docMk/>
            <pc:sldMasterMk cId="2594248874" sldId="2147483811"/>
            <pc:sldLayoutMk cId="1752366301" sldId="2147483822"/>
          </pc:sldLayoutMkLst>
        </pc:sldLayoutChg>
      </pc:sldMasterChg>
      <pc:sldMasterChg chg="add del addSldLayout delSldLayout modSldLayout">
        <pc:chgData name="John M Zenir" userId="S::john@jmzesq.com::89aae68b-6b1f-4848-911c-649854bb3fe8" providerId="AD" clId="Web-{2EE61C96-1DF6-5A55-6F4C-1572CB51F632}" dt="2022-09-16T16:50:36.061" v="58"/>
        <pc:sldMasterMkLst>
          <pc:docMk/>
          <pc:sldMasterMk cId="2826323457" sldId="2147483823"/>
        </pc:sldMasterMkLst>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3438275921" sldId="2147483824"/>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1591178328" sldId="2147483825"/>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2064375358" sldId="2147483826"/>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3025824347" sldId="2147483827"/>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440136013" sldId="2147483828"/>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1802435816" sldId="2147483829"/>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3896227146" sldId="2147483830"/>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3323352629" sldId="2147483831"/>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3729715168" sldId="2147483832"/>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1980934956" sldId="2147483833"/>
          </pc:sldLayoutMkLst>
        </pc:sldLayoutChg>
        <pc:sldLayoutChg chg="add del mod replId">
          <pc:chgData name="John M Zenir" userId="S::john@jmzesq.com::89aae68b-6b1f-4848-911c-649854bb3fe8" providerId="AD" clId="Web-{2EE61C96-1DF6-5A55-6F4C-1572CB51F632}" dt="2022-09-16T16:50:36.061" v="58"/>
          <pc:sldLayoutMkLst>
            <pc:docMk/>
            <pc:sldMasterMk cId="2826323457" sldId="2147483823"/>
            <pc:sldLayoutMk cId="3013977799" sldId="2147483834"/>
          </pc:sldLayoutMkLst>
        </pc:sldLayoutChg>
      </pc:sldMasterChg>
      <pc:sldMasterChg chg="add addSldLayout modSldLayout">
        <pc:chgData name="John M Zenir" userId="S::john@jmzesq.com::89aae68b-6b1f-4848-911c-649854bb3fe8" providerId="AD" clId="Web-{2EE61C96-1DF6-5A55-6F4C-1572CB51F632}" dt="2022-09-16T16:50:36.061" v="58"/>
        <pc:sldMasterMkLst>
          <pc:docMk/>
          <pc:sldMasterMk cId="1726082154" sldId="2147483835"/>
        </pc:sldMasterMkLst>
        <pc:sldLayoutChg chg="add mod replId">
          <pc:chgData name="John M Zenir" userId="S::john@jmzesq.com::89aae68b-6b1f-4848-911c-649854bb3fe8" providerId="AD" clId="Web-{2EE61C96-1DF6-5A55-6F4C-1572CB51F632}" dt="2022-09-16T16:50:36.061" v="58"/>
          <pc:sldLayoutMkLst>
            <pc:docMk/>
            <pc:sldMasterMk cId="1726082154" sldId="2147483835"/>
            <pc:sldLayoutMk cId="1343213894" sldId="2147483836"/>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1480059902" sldId="2147483837"/>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2290847807" sldId="2147483838"/>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598143173" sldId="2147483839"/>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2130958036" sldId="2147483840"/>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1206875901" sldId="2147483841"/>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3066232180" sldId="2147483842"/>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2650344378" sldId="2147483843"/>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2680318695" sldId="2147483844"/>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2666333576" sldId="2147483845"/>
          </pc:sldLayoutMkLst>
        </pc:sldLayoutChg>
        <pc:sldLayoutChg chg="add mod replId">
          <pc:chgData name="John M Zenir" userId="S::john@jmzesq.com::89aae68b-6b1f-4848-911c-649854bb3fe8" providerId="AD" clId="Web-{2EE61C96-1DF6-5A55-6F4C-1572CB51F632}" dt="2022-09-16T16:50:36.061" v="58"/>
          <pc:sldLayoutMkLst>
            <pc:docMk/>
            <pc:sldMasterMk cId="1726082154" sldId="2147483835"/>
            <pc:sldLayoutMk cId="3224880325" sldId="2147483846"/>
          </pc:sldLayoutMkLst>
        </pc:sldLayoutChg>
      </pc:sldMasterChg>
    </pc:docChg>
  </pc:docChgLst>
  <pc:docChgLst>
    <pc:chgData name="John M Zenir" userId="S::john@jmzesq.com::89aae68b-6b1f-4848-911c-649854bb3fe8" providerId="AD" clId="Web-{444057D4-ED37-F3CE-63BA-F7CB0AFBD829}"/>
    <pc:docChg chg="modSld">
      <pc:chgData name="John M Zenir" userId="S::john@jmzesq.com::89aae68b-6b1f-4848-911c-649854bb3fe8" providerId="AD" clId="Web-{444057D4-ED37-F3CE-63BA-F7CB0AFBD829}" dt="2022-09-16T17:04:27.886" v="7" actId="20577"/>
      <pc:docMkLst>
        <pc:docMk/>
      </pc:docMkLst>
      <pc:sldChg chg="modSp">
        <pc:chgData name="John M Zenir" userId="S::john@jmzesq.com::89aae68b-6b1f-4848-911c-649854bb3fe8" providerId="AD" clId="Web-{444057D4-ED37-F3CE-63BA-F7CB0AFBD829}" dt="2022-09-16T17:04:27.886" v="7" actId="20577"/>
        <pc:sldMkLst>
          <pc:docMk/>
          <pc:sldMk cId="2040630409" sldId="258"/>
        </pc:sldMkLst>
        <pc:spChg chg="mod">
          <ac:chgData name="John M Zenir" userId="S::john@jmzesq.com::89aae68b-6b1f-4848-911c-649854bb3fe8" providerId="AD" clId="Web-{444057D4-ED37-F3CE-63BA-F7CB0AFBD829}" dt="2022-09-16T17:04:27.886" v="7" actId="20577"/>
          <ac:spMkLst>
            <pc:docMk/>
            <pc:sldMk cId="2040630409" sldId="258"/>
            <ac:spMk id="2" creationId="{B169953F-BF0D-1562-B2FE-39DDA64DDF41}"/>
          </ac:spMkLst>
        </pc:spChg>
      </pc:sldChg>
      <pc:sldChg chg="modSp">
        <pc:chgData name="John M Zenir" userId="S::john@jmzesq.com::89aae68b-6b1f-4848-911c-649854bb3fe8" providerId="AD" clId="Web-{444057D4-ED37-F3CE-63BA-F7CB0AFBD829}" dt="2022-09-16T17:03:39.461" v="0" actId="20577"/>
        <pc:sldMkLst>
          <pc:docMk/>
          <pc:sldMk cId="3378910333" sldId="259"/>
        </pc:sldMkLst>
        <pc:spChg chg="mod">
          <ac:chgData name="John M Zenir" userId="S::john@jmzesq.com::89aae68b-6b1f-4848-911c-649854bb3fe8" providerId="AD" clId="Web-{444057D4-ED37-F3CE-63BA-F7CB0AFBD829}" dt="2022-09-16T17:03:39.461" v="0" actId="20577"/>
          <ac:spMkLst>
            <pc:docMk/>
            <pc:sldMk cId="3378910333" sldId="259"/>
            <ac:spMk id="3" creationId="{FFE7DEFB-EDC2-8B98-B94E-210CD2C8BF09}"/>
          </ac:spMkLst>
        </pc:spChg>
      </pc:sldChg>
    </pc:docChg>
  </pc:docChgLst>
  <pc:docChgLst>
    <pc:chgData name="John M Zenir" userId="S::john@jmzesq.com::89aae68b-6b1f-4848-911c-649854bb3fe8" providerId="AD" clId="Web-{38E20DAA-17A2-A7C5-8F8A-BD66C0BE6804}"/>
    <pc:docChg chg="addSld delSld modSld addMainMaster delMainMaster">
      <pc:chgData name="John M Zenir" userId="S::john@jmzesq.com::89aae68b-6b1f-4848-911c-649854bb3fe8" providerId="AD" clId="Web-{38E20DAA-17A2-A7C5-8F8A-BD66C0BE6804}" dt="2022-08-21T15:21:01.476" v="253" actId="20577"/>
      <pc:docMkLst>
        <pc:docMk/>
      </pc:docMkLst>
      <pc:sldChg chg="modSp mod modClrScheme chgLayout">
        <pc:chgData name="John M Zenir" userId="S::john@jmzesq.com::89aae68b-6b1f-4848-911c-649854bb3fe8" providerId="AD" clId="Web-{38E20DAA-17A2-A7C5-8F8A-BD66C0BE6804}" dt="2022-08-21T15:11:05.076" v="8" actId="20577"/>
        <pc:sldMkLst>
          <pc:docMk/>
          <pc:sldMk cId="109857222" sldId="256"/>
        </pc:sldMkLst>
        <pc:spChg chg="mod ord">
          <ac:chgData name="John M Zenir" userId="S::john@jmzesq.com::89aae68b-6b1f-4848-911c-649854bb3fe8" providerId="AD" clId="Web-{38E20DAA-17A2-A7C5-8F8A-BD66C0BE6804}" dt="2022-08-21T15:11:05.076" v="8" actId="20577"/>
          <ac:spMkLst>
            <pc:docMk/>
            <pc:sldMk cId="109857222" sldId="256"/>
            <ac:spMk id="2" creationId="{00000000-0000-0000-0000-000000000000}"/>
          </ac:spMkLst>
        </pc:spChg>
        <pc:spChg chg="mod ord">
          <ac:chgData name="John M Zenir" userId="S::john@jmzesq.com::89aae68b-6b1f-4848-911c-649854bb3fe8" providerId="AD" clId="Web-{38E20DAA-17A2-A7C5-8F8A-BD66C0BE6804}" dt="2022-08-21T15:08:43.524" v="2"/>
          <ac:spMkLst>
            <pc:docMk/>
            <pc:sldMk cId="109857222" sldId="256"/>
            <ac:spMk id="3" creationId="{00000000-0000-0000-0000-000000000000}"/>
          </ac:spMkLst>
        </pc:spChg>
      </pc:sldChg>
      <pc:sldChg chg="modSp mod modClrScheme chgLayout">
        <pc:chgData name="John M Zenir" userId="S::john@jmzesq.com::89aae68b-6b1f-4848-911c-649854bb3fe8" providerId="AD" clId="Web-{38E20DAA-17A2-A7C5-8F8A-BD66C0BE6804}" dt="2022-08-21T15:08:43.524" v="2"/>
        <pc:sldMkLst>
          <pc:docMk/>
          <pc:sldMk cId="349632552" sldId="257"/>
        </pc:sldMkLst>
        <pc:spChg chg="mod ord">
          <ac:chgData name="John M Zenir" userId="S::john@jmzesq.com::89aae68b-6b1f-4848-911c-649854bb3fe8" providerId="AD" clId="Web-{38E20DAA-17A2-A7C5-8F8A-BD66C0BE6804}" dt="2022-08-21T15:08:43.524" v="2"/>
          <ac:spMkLst>
            <pc:docMk/>
            <pc:sldMk cId="349632552" sldId="257"/>
            <ac:spMk id="2" creationId="{4ACB5239-5163-B5C5-B655-9696A41C367B}"/>
          </ac:spMkLst>
        </pc:spChg>
      </pc:sldChg>
      <pc:sldChg chg="modSp mod modClrScheme chgLayout">
        <pc:chgData name="John M Zenir" userId="S::john@jmzesq.com::89aae68b-6b1f-4848-911c-649854bb3fe8" providerId="AD" clId="Web-{38E20DAA-17A2-A7C5-8F8A-BD66C0BE6804}" dt="2022-08-21T15:08:43.524" v="2"/>
        <pc:sldMkLst>
          <pc:docMk/>
          <pc:sldMk cId="2040630409" sldId="258"/>
        </pc:sldMkLst>
        <pc:spChg chg="mod ord">
          <ac:chgData name="John M Zenir" userId="S::john@jmzesq.com::89aae68b-6b1f-4848-911c-649854bb3fe8" providerId="AD" clId="Web-{38E20DAA-17A2-A7C5-8F8A-BD66C0BE6804}" dt="2022-08-21T15:08:43.524" v="2"/>
          <ac:spMkLst>
            <pc:docMk/>
            <pc:sldMk cId="2040630409" sldId="258"/>
            <ac:spMk id="2" creationId="{B169953F-BF0D-1562-B2FE-39DDA64DDF41}"/>
          </ac:spMkLst>
        </pc:spChg>
      </pc:sldChg>
      <pc:sldChg chg="modSp mod modClrScheme chgLayout">
        <pc:chgData name="John M Zenir" userId="S::john@jmzesq.com::89aae68b-6b1f-4848-911c-649854bb3fe8" providerId="AD" clId="Web-{38E20DAA-17A2-A7C5-8F8A-BD66C0BE6804}" dt="2022-08-21T15:08:43.524" v="2"/>
        <pc:sldMkLst>
          <pc:docMk/>
          <pc:sldMk cId="3378910333" sldId="259"/>
        </pc:sldMkLst>
        <pc:spChg chg="mod ord">
          <ac:chgData name="John M Zenir" userId="S::john@jmzesq.com::89aae68b-6b1f-4848-911c-649854bb3fe8" providerId="AD" clId="Web-{38E20DAA-17A2-A7C5-8F8A-BD66C0BE6804}" dt="2022-08-21T15:08:43.524" v="2"/>
          <ac:spMkLst>
            <pc:docMk/>
            <pc:sldMk cId="3378910333" sldId="259"/>
            <ac:spMk id="2" creationId="{F9AADA2B-7DC5-00C7-F7B4-B2A25DB2C982}"/>
          </ac:spMkLst>
        </pc:spChg>
        <pc:spChg chg="mod ord">
          <ac:chgData name="John M Zenir" userId="S::john@jmzesq.com::89aae68b-6b1f-4848-911c-649854bb3fe8" providerId="AD" clId="Web-{38E20DAA-17A2-A7C5-8F8A-BD66C0BE6804}" dt="2022-08-21T15:08:43.524" v="2"/>
          <ac:spMkLst>
            <pc:docMk/>
            <pc:sldMk cId="3378910333" sldId="259"/>
            <ac:spMk id="3" creationId="{FFE7DEFB-EDC2-8B98-B94E-210CD2C8BF09}"/>
          </ac:spMkLst>
        </pc:spChg>
      </pc:sldChg>
      <pc:sldChg chg="modSp mod modClrScheme chgLayout">
        <pc:chgData name="John M Zenir" userId="S::john@jmzesq.com::89aae68b-6b1f-4848-911c-649854bb3fe8" providerId="AD" clId="Web-{38E20DAA-17A2-A7C5-8F8A-BD66C0BE6804}" dt="2022-08-21T15:08:43.524" v="2"/>
        <pc:sldMkLst>
          <pc:docMk/>
          <pc:sldMk cId="1979841245" sldId="260"/>
        </pc:sldMkLst>
        <pc:spChg chg="mod ord">
          <ac:chgData name="John M Zenir" userId="S::john@jmzesq.com::89aae68b-6b1f-4848-911c-649854bb3fe8" providerId="AD" clId="Web-{38E20DAA-17A2-A7C5-8F8A-BD66C0BE6804}" dt="2022-08-21T15:08:43.524" v="2"/>
          <ac:spMkLst>
            <pc:docMk/>
            <pc:sldMk cId="1979841245" sldId="260"/>
            <ac:spMk id="2" creationId="{6B674A49-8ED1-59C1-2E1D-35EB4B639E78}"/>
          </ac:spMkLst>
        </pc:spChg>
      </pc:sldChg>
      <pc:sldChg chg="modSp new">
        <pc:chgData name="John M Zenir" userId="S::john@jmzesq.com::89aae68b-6b1f-4848-911c-649854bb3fe8" providerId="AD" clId="Web-{38E20DAA-17A2-A7C5-8F8A-BD66C0BE6804}" dt="2022-08-21T15:20:42.585" v="240" actId="20577"/>
        <pc:sldMkLst>
          <pc:docMk/>
          <pc:sldMk cId="1527247212" sldId="261"/>
        </pc:sldMkLst>
        <pc:spChg chg="mod">
          <ac:chgData name="John M Zenir" userId="S::john@jmzesq.com::89aae68b-6b1f-4848-911c-649854bb3fe8" providerId="AD" clId="Web-{38E20DAA-17A2-A7C5-8F8A-BD66C0BE6804}" dt="2022-08-21T15:20:42.585" v="240" actId="20577"/>
          <ac:spMkLst>
            <pc:docMk/>
            <pc:sldMk cId="1527247212" sldId="261"/>
            <ac:spMk id="2" creationId="{94036C5C-4D6C-B688-2342-DF5ABEFCFF7F}"/>
          </ac:spMkLst>
        </pc:spChg>
        <pc:spChg chg="mod">
          <ac:chgData name="John M Zenir" userId="S::john@jmzesq.com::89aae68b-6b1f-4848-911c-649854bb3fe8" providerId="AD" clId="Web-{38E20DAA-17A2-A7C5-8F8A-BD66C0BE6804}" dt="2022-08-21T15:20:18.022" v="224" actId="20577"/>
          <ac:spMkLst>
            <pc:docMk/>
            <pc:sldMk cId="1527247212" sldId="261"/>
            <ac:spMk id="3" creationId="{DF5E733E-ACF0-55E7-5A2E-A734870053CC}"/>
          </ac:spMkLst>
        </pc:spChg>
      </pc:sldChg>
      <pc:sldChg chg="new del">
        <pc:chgData name="John M Zenir" userId="S::john@jmzesq.com::89aae68b-6b1f-4848-911c-649854bb3fe8" providerId="AD" clId="Web-{38E20DAA-17A2-A7C5-8F8A-BD66C0BE6804}" dt="2022-08-21T15:10:16.027" v="6"/>
        <pc:sldMkLst>
          <pc:docMk/>
          <pc:sldMk cId="1890445925" sldId="261"/>
        </pc:sldMkLst>
      </pc:sldChg>
      <pc:sldChg chg="new del">
        <pc:chgData name="John M Zenir" userId="S::john@jmzesq.com::89aae68b-6b1f-4848-911c-649854bb3fe8" providerId="AD" clId="Web-{38E20DAA-17A2-A7C5-8F8A-BD66C0BE6804}" dt="2022-08-21T15:12:16.204" v="10"/>
        <pc:sldMkLst>
          <pc:docMk/>
          <pc:sldMk cId="1982403072" sldId="261"/>
        </pc:sldMkLst>
      </pc:sldChg>
      <pc:sldChg chg="new del">
        <pc:chgData name="John M Zenir" userId="S::john@jmzesq.com::89aae68b-6b1f-4848-911c-649854bb3fe8" providerId="AD" clId="Web-{38E20DAA-17A2-A7C5-8F8A-BD66C0BE6804}" dt="2022-08-21T15:08:13.976" v="1"/>
        <pc:sldMkLst>
          <pc:docMk/>
          <pc:sldMk cId="2914749865" sldId="261"/>
        </pc:sldMkLst>
      </pc:sldChg>
      <pc:sldChg chg="modSp new">
        <pc:chgData name="John M Zenir" userId="S::john@jmzesq.com::89aae68b-6b1f-4848-911c-649854bb3fe8" providerId="AD" clId="Web-{38E20DAA-17A2-A7C5-8F8A-BD66C0BE6804}" dt="2022-08-21T15:21:01.476" v="253" actId="20577"/>
        <pc:sldMkLst>
          <pc:docMk/>
          <pc:sldMk cId="130847431" sldId="262"/>
        </pc:sldMkLst>
        <pc:spChg chg="mod">
          <ac:chgData name="John M Zenir" userId="S::john@jmzesq.com::89aae68b-6b1f-4848-911c-649854bb3fe8" providerId="AD" clId="Web-{38E20DAA-17A2-A7C5-8F8A-BD66C0BE6804}" dt="2022-08-21T15:21:01.476" v="253" actId="20577"/>
          <ac:spMkLst>
            <pc:docMk/>
            <pc:sldMk cId="130847431" sldId="262"/>
            <ac:spMk id="2" creationId="{50910B20-A056-2DA5-231C-E5551CD0A90C}"/>
          </ac:spMkLst>
        </pc:spChg>
      </pc:sldChg>
      <pc:sldChg chg="new del">
        <pc:chgData name="John M Zenir" userId="S::john@jmzesq.com::89aae68b-6b1f-4848-911c-649854bb3fe8" providerId="AD" clId="Web-{38E20DAA-17A2-A7C5-8F8A-BD66C0BE6804}" dt="2022-08-21T15:10:05.605" v="5"/>
        <pc:sldMkLst>
          <pc:docMk/>
          <pc:sldMk cId="2045451307" sldId="262"/>
        </pc:sldMkLst>
      </pc:sldChg>
      <pc:sldMasterChg chg="del delSldLayout">
        <pc:chgData name="John M Zenir" userId="S::john@jmzesq.com::89aae68b-6b1f-4848-911c-649854bb3fe8" providerId="AD" clId="Web-{38E20DAA-17A2-A7C5-8F8A-BD66C0BE6804}" dt="2022-08-21T15:08:43.524" v="2"/>
        <pc:sldMasterMkLst>
          <pc:docMk/>
          <pc:sldMasterMk cId="2277726365" sldId="2147483799"/>
        </pc:sldMasterMkLst>
        <pc:sldLayoutChg chg="del">
          <pc:chgData name="John M Zenir" userId="S::john@jmzesq.com::89aae68b-6b1f-4848-911c-649854bb3fe8" providerId="AD" clId="Web-{38E20DAA-17A2-A7C5-8F8A-BD66C0BE6804}" dt="2022-08-21T15:08:43.524" v="2"/>
          <pc:sldLayoutMkLst>
            <pc:docMk/>
            <pc:sldMasterMk cId="2277726365" sldId="2147483799"/>
            <pc:sldLayoutMk cId="1799312133" sldId="2147483800"/>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3275291649" sldId="2147483801"/>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1794387375" sldId="2147483802"/>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2846422888" sldId="2147483803"/>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1587068482" sldId="2147483804"/>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2378234048" sldId="2147483805"/>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2556547983" sldId="2147483806"/>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1039673257" sldId="2147483807"/>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4195534843" sldId="2147483808"/>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340035811" sldId="2147483809"/>
          </pc:sldLayoutMkLst>
        </pc:sldLayoutChg>
        <pc:sldLayoutChg chg="del">
          <pc:chgData name="John M Zenir" userId="S::john@jmzesq.com::89aae68b-6b1f-4848-911c-649854bb3fe8" providerId="AD" clId="Web-{38E20DAA-17A2-A7C5-8F8A-BD66C0BE6804}" dt="2022-08-21T15:08:43.524" v="2"/>
          <pc:sldLayoutMkLst>
            <pc:docMk/>
            <pc:sldMasterMk cId="2277726365" sldId="2147483799"/>
            <pc:sldLayoutMk cId="1435226816" sldId="2147483810"/>
          </pc:sldLayoutMkLst>
        </pc:sldLayoutChg>
      </pc:sldMasterChg>
      <pc:sldMasterChg chg="add addSldLayout modSldLayout">
        <pc:chgData name="John M Zenir" userId="S::john@jmzesq.com::89aae68b-6b1f-4848-911c-649854bb3fe8" providerId="AD" clId="Web-{38E20DAA-17A2-A7C5-8F8A-BD66C0BE6804}" dt="2022-08-21T15:08:43.524" v="2"/>
        <pc:sldMasterMkLst>
          <pc:docMk/>
          <pc:sldMasterMk cId="2594248874" sldId="2147483811"/>
        </pc:sldMasterMkLst>
        <pc:sldLayoutChg chg="add mod replId">
          <pc:chgData name="John M Zenir" userId="S::john@jmzesq.com::89aae68b-6b1f-4848-911c-649854bb3fe8" providerId="AD" clId="Web-{38E20DAA-17A2-A7C5-8F8A-BD66C0BE6804}" dt="2022-08-21T15:08:43.524" v="2"/>
          <pc:sldLayoutMkLst>
            <pc:docMk/>
            <pc:sldMasterMk cId="2594248874" sldId="2147483811"/>
            <pc:sldLayoutMk cId="3352034612" sldId="2147483812"/>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4174497594" sldId="2147483813"/>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3910469162" sldId="2147483814"/>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3149978817" sldId="2147483815"/>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2907586256" sldId="2147483816"/>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385862272" sldId="2147483817"/>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537095849" sldId="2147483818"/>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1942993265" sldId="2147483819"/>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1935861111" sldId="2147483820"/>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3219365803" sldId="2147483821"/>
          </pc:sldLayoutMkLst>
        </pc:sldLayoutChg>
        <pc:sldLayoutChg chg="add mod replId">
          <pc:chgData name="John M Zenir" userId="S::john@jmzesq.com::89aae68b-6b1f-4848-911c-649854bb3fe8" providerId="AD" clId="Web-{38E20DAA-17A2-A7C5-8F8A-BD66C0BE6804}" dt="2022-08-21T15:08:43.524" v="2"/>
          <pc:sldLayoutMkLst>
            <pc:docMk/>
            <pc:sldMasterMk cId="2594248874" sldId="2147483811"/>
            <pc:sldLayoutMk cId="1752366301" sldId="2147483822"/>
          </pc:sldLayoutMkLst>
        </pc:sldLayoutChg>
      </pc:sldMasterChg>
    </pc:docChg>
  </pc:docChgLst>
  <pc:docChgLst>
    <pc:chgData name="John M Zenir" userId="S::john@jmzesq.com::89aae68b-6b1f-4848-911c-649854bb3fe8" providerId="AD" clId="Web-{6259B7C4-449C-4C54-B46E-45A29334D7A7}"/>
    <pc:docChg chg="addSld modSld sldOrd addMainMaster delMainMaster">
      <pc:chgData name="John M Zenir" userId="S::john@jmzesq.com::89aae68b-6b1f-4848-911c-649854bb3fe8" providerId="AD" clId="Web-{6259B7C4-449C-4C54-B46E-45A29334D7A7}" dt="2022-08-21T14:58:34.952" v="524" actId="20577"/>
      <pc:docMkLst>
        <pc:docMk/>
      </pc:docMkLst>
      <pc:sldChg chg="addSp delSp modSp mod setBg modClrScheme addAnim setClrOvrMap delDesignElem chgLayout">
        <pc:chgData name="John M Zenir" userId="S::john@jmzesq.com::89aae68b-6b1f-4848-911c-649854bb3fe8" providerId="AD" clId="Web-{6259B7C4-449C-4C54-B46E-45A29334D7A7}" dt="2022-08-21T14:53:05.360" v="456"/>
        <pc:sldMkLst>
          <pc:docMk/>
          <pc:sldMk cId="109857222" sldId="256"/>
        </pc:sldMkLst>
        <pc:spChg chg="mod ord">
          <ac:chgData name="John M Zenir" userId="S::john@jmzesq.com::89aae68b-6b1f-4848-911c-649854bb3fe8" providerId="AD" clId="Web-{6259B7C4-449C-4C54-B46E-45A29334D7A7}" dt="2022-08-21T14:53:05.360" v="456"/>
          <ac:spMkLst>
            <pc:docMk/>
            <pc:sldMk cId="109857222" sldId="256"/>
            <ac:spMk id="2" creationId="{00000000-0000-0000-0000-000000000000}"/>
          </ac:spMkLst>
        </pc:spChg>
        <pc:spChg chg="mod ord">
          <ac:chgData name="John M Zenir" userId="S::john@jmzesq.com::89aae68b-6b1f-4848-911c-649854bb3fe8" providerId="AD" clId="Web-{6259B7C4-449C-4C54-B46E-45A29334D7A7}" dt="2022-08-21T14:53:05.360" v="456"/>
          <ac:spMkLst>
            <pc:docMk/>
            <pc:sldMk cId="109857222" sldId="256"/>
            <ac:spMk id="3" creationId="{00000000-0000-0000-0000-000000000000}"/>
          </ac:spMkLst>
        </pc:spChg>
        <pc:spChg chg="add mod">
          <ac:chgData name="John M Zenir" userId="S::john@jmzesq.com::89aae68b-6b1f-4848-911c-649854bb3fe8" providerId="AD" clId="Web-{6259B7C4-449C-4C54-B46E-45A29334D7A7}" dt="2022-08-21T14:16:23.879" v="42"/>
          <ac:spMkLst>
            <pc:docMk/>
            <pc:sldMk cId="109857222" sldId="256"/>
            <ac:spMk id="5" creationId="{B3C0977F-199C-2462-AA8D-30977A5A9492}"/>
          </ac:spMkLst>
        </pc:spChg>
        <pc:spChg chg="add del">
          <ac:chgData name="John M Zenir" userId="S::john@jmzesq.com::89aae68b-6b1f-4848-911c-649854bb3fe8" providerId="AD" clId="Web-{6259B7C4-449C-4C54-B46E-45A29334D7A7}" dt="2022-08-21T14:16:23.879" v="42"/>
          <ac:spMkLst>
            <pc:docMk/>
            <pc:sldMk cId="109857222" sldId="256"/>
            <ac:spMk id="10" creationId="{E49CC64F-7275-4E33-961B-0C5CDC439875}"/>
          </ac:spMkLst>
        </pc:spChg>
        <pc:spChg chg="add del">
          <ac:chgData name="John M Zenir" userId="S::john@jmzesq.com::89aae68b-6b1f-4848-911c-649854bb3fe8" providerId="AD" clId="Web-{6259B7C4-449C-4C54-B46E-45A29334D7A7}" dt="2022-08-21T14:52:49.438" v="454"/>
          <ac:spMkLst>
            <pc:docMk/>
            <pc:sldMk cId="109857222" sldId="256"/>
            <ac:spMk id="15" creationId="{EB9B5A19-3592-48E2-BC31-90E092BD68E1}"/>
          </ac:spMkLst>
        </pc:spChg>
        <pc:spChg chg="add del">
          <ac:chgData name="John M Zenir" userId="S::john@jmzesq.com::89aae68b-6b1f-4848-911c-649854bb3fe8" providerId="AD" clId="Web-{6259B7C4-449C-4C54-B46E-45A29334D7A7}" dt="2022-08-21T14:52:49.438" v="454"/>
          <ac:spMkLst>
            <pc:docMk/>
            <pc:sldMk cId="109857222" sldId="256"/>
            <ac:spMk id="29" creationId="{DD99E1B6-CBC4-4306-9DFC-847D6D135208}"/>
          </ac:spMkLst>
        </pc:spChg>
        <pc:grpChg chg="add del">
          <ac:chgData name="John M Zenir" userId="S::john@jmzesq.com::89aae68b-6b1f-4848-911c-649854bb3fe8" providerId="AD" clId="Web-{6259B7C4-449C-4C54-B46E-45A29334D7A7}" dt="2022-08-21T14:52:49.438" v="454"/>
          <ac:grpSpMkLst>
            <pc:docMk/>
            <pc:sldMk cId="109857222" sldId="256"/>
            <ac:grpSpMk id="17" creationId="{E2548C40-4C00-4E91-BFA6-84B4D66225A4}"/>
          </ac:grpSpMkLst>
        </pc:grpChg>
        <pc:picChg chg="add mod">
          <ac:chgData name="John M Zenir" userId="S::john@jmzesq.com::89aae68b-6b1f-4848-911c-649854bb3fe8" providerId="AD" clId="Web-{6259B7C4-449C-4C54-B46E-45A29334D7A7}" dt="2022-08-21T14:16:23.879" v="42"/>
          <ac:picMkLst>
            <pc:docMk/>
            <pc:sldMk cId="109857222" sldId="256"/>
            <ac:picMk id="4" creationId="{41B96EC2-51FE-21AA-B4C9-927271A188B3}"/>
          </ac:picMkLst>
        </pc:picChg>
      </pc:sldChg>
      <pc:sldChg chg="addSp delSp modSp new mod ord setBg modClrScheme addAnim delDesignElem chgLayout">
        <pc:chgData name="John M Zenir" userId="S::john@jmzesq.com::89aae68b-6b1f-4848-911c-649854bb3fe8" providerId="AD" clId="Web-{6259B7C4-449C-4C54-B46E-45A29334D7A7}" dt="2022-08-21T14:53:05.360" v="456"/>
        <pc:sldMkLst>
          <pc:docMk/>
          <pc:sldMk cId="349632552" sldId="257"/>
        </pc:sldMkLst>
        <pc:spChg chg="mod ord">
          <ac:chgData name="John M Zenir" userId="S::john@jmzesq.com::89aae68b-6b1f-4848-911c-649854bb3fe8" providerId="AD" clId="Web-{6259B7C4-449C-4C54-B46E-45A29334D7A7}" dt="2022-08-21T14:53:05.360" v="456"/>
          <ac:spMkLst>
            <pc:docMk/>
            <pc:sldMk cId="349632552" sldId="257"/>
            <ac:spMk id="2" creationId="{4ACB5239-5163-B5C5-B655-9696A41C367B}"/>
          </ac:spMkLst>
        </pc:spChg>
        <pc:spChg chg="del mod">
          <ac:chgData name="John M Zenir" userId="S::john@jmzesq.com::89aae68b-6b1f-4848-911c-649854bb3fe8" providerId="AD" clId="Web-{6259B7C4-449C-4C54-B46E-45A29334D7A7}" dt="2022-08-21T14:24:22.024" v="196"/>
          <ac:spMkLst>
            <pc:docMk/>
            <pc:sldMk cId="349632552" sldId="257"/>
            <ac:spMk id="3" creationId="{A2953A27-E6A3-4A93-9FDC-E8FF5855EBE6}"/>
          </ac:spMkLst>
        </pc:spChg>
        <pc:spChg chg="add del">
          <ac:chgData name="John M Zenir" userId="S::john@jmzesq.com::89aae68b-6b1f-4848-911c-649854bb3fe8" providerId="AD" clId="Web-{6259B7C4-449C-4C54-B46E-45A29334D7A7}" dt="2022-08-21T14:24:22.024" v="196"/>
          <ac:spMkLst>
            <pc:docMk/>
            <pc:sldMk cId="349632552" sldId="257"/>
            <ac:spMk id="8" creationId="{C0B89655-06C8-41C2-A46A-0CA83F8B8770}"/>
          </ac:spMkLst>
        </pc:spChg>
        <pc:spChg chg="add del">
          <ac:chgData name="John M Zenir" userId="S::john@jmzesq.com::89aae68b-6b1f-4848-911c-649854bb3fe8" providerId="AD" clId="Web-{6259B7C4-449C-4C54-B46E-45A29334D7A7}" dt="2022-08-21T14:24:22.024" v="196"/>
          <ac:spMkLst>
            <pc:docMk/>
            <pc:sldMk cId="349632552" sldId="257"/>
            <ac:spMk id="22" creationId="{2B76E018-D3DB-4222-BFF9-ADBDC9A0637B}"/>
          </ac:spMkLst>
        </pc:spChg>
        <pc:spChg chg="add del">
          <ac:chgData name="John M Zenir" userId="S::john@jmzesq.com::89aae68b-6b1f-4848-911c-649854bb3fe8" providerId="AD" clId="Web-{6259B7C4-449C-4C54-B46E-45A29334D7A7}" dt="2022-08-21T14:25:07.260" v="205"/>
          <ac:spMkLst>
            <pc:docMk/>
            <pc:sldMk cId="349632552" sldId="257"/>
            <ac:spMk id="39" creationId="{6DC8E2D9-6729-4614-8667-C1016D3182E4}"/>
          </ac:spMkLst>
        </pc:spChg>
        <pc:spChg chg="add del">
          <ac:chgData name="John M Zenir" userId="S::john@jmzesq.com::89aae68b-6b1f-4848-911c-649854bb3fe8" providerId="AD" clId="Web-{6259B7C4-449C-4C54-B46E-45A29334D7A7}" dt="2022-08-21T14:25:07.260" v="205"/>
          <ac:spMkLst>
            <pc:docMk/>
            <pc:sldMk cId="349632552" sldId="257"/>
            <ac:spMk id="41" creationId="{9B9AACA9-BD92-429F-8047-0731DB46F99F}"/>
          </ac:spMkLst>
        </pc:spChg>
        <pc:spChg chg="add del">
          <ac:chgData name="John M Zenir" userId="S::john@jmzesq.com::89aae68b-6b1f-4848-911c-649854bb3fe8" providerId="AD" clId="Web-{6259B7C4-449C-4C54-B46E-45A29334D7A7}" dt="2022-08-21T14:52:49.438" v="454"/>
          <ac:spMkLst>
            <pc:docMk/>
            <pc:sldMk cId="349632552" sldId="257"/>
            <ac:spMk id="64" creationId="{6DC8E2D9-6729-4614-8667-C1016D3182E4}"/>
          </ac:spMkLst>
        </pc:spChg>
        <pc:spChg chg="add del">
          <ac:chgData name="John M Zenir" userId="S::john@jmzesq.com::89aae68b-6b1f-4848-911c-649854bb3fe8" providerId="AD" clId="Web-{6259B7C4-449C-4C54-B46E-45A29334D7A7}" dt="2022-08-21T14:52:49.438" v="454"/>
          <ac:spMkLst>
            <pc:docMk/>
            <pc:sldMk cId="349632552" sldId="257"/>
            <ac:spMk id="66" creationId="{9C51935E-4A08-4AE4-8E13-F40CD3C4F1C4}"/>
          </ac:spMkLst>
        </pc:spChg>
        <pc:grpChg chg="add del">
          <ac:chgData name="John M Zenir" userId="S::john@jmzesq.com::89aae68b-6b1f-4848-911c-649854bb3fe8" providerId="AD" clId="Web-{6259B7C4-449C-4C54-B46E-45A29334D7A7}" dt="2022-08-21T14:24:22.024" v="196"/>
          <ac:grpSpMkLst>
            <pc:docMk/>
            <pc:sldMk cId="349632552" sldId="257"/>
            <ac:grpSpMk id="10" creationId="{F647E4D5-C9B2-4EBE-B61C-8779B538C79B}"/>
          </ac:grpSpMkLst>
        </pc:grpChg>
        <pc:grpChg chg="add del">
          <ac:chgData name="John M Zenir" userId="S::john@jmzesq.com::89aae68b-6b1f-4848-911c-649854bb3fe8" providerId="AD" clId="Web-{6259B7C4-449C-4C54-B46E-45A29334D7A7}" dt="2022-08-21T14:25:07.260" v="205"/>
          <ac:grpSpMkLst>
            <pc:docMk/>
            <pc:sldMk cId="349632552" sldId="257"/>
            <ac:grpSpMk id="27" creationId="{BF4E480B-94D6-46F9-A2B6-B98D311FDC19}"/>
          </ac:grpSpMkLst>
        </pc:grpChg>
        <pc:grpChg chg="add del">
          <ac:chgData name="John M Zenir" userId="S::john@jmzesq.com::89aae68b-6b1f-4848-911c-649854bb3fe8" providerId="AD" clId="Web-{6259B7C4-449C-4C54-B46E-45A29334D7A7}" dt="2022-08-21T14:25:07.260" v="205"/>
          <ac:grpSpMkLst>
            <pc:docMk/>
            <pc:sldMk cId="349632552" sldId="257"/>
            <ac:grpSpMk id="43" creationId="{2DFE3358-29EE-4087-8570-9666D88A16FC}"/>
          </ac:grpSpMkLst>
        </pc:grpChg>
        <pc:grpChg chg="add del">
          <ac:chgData name="John M Zenir" userId="S::john@jmzesq.com::89aae68b-6b1f-4848-911c-649854bb3fe8" providerId="AD" clId="Web-{6259B7C4-449C-4C54-B46E-45A29334D7A7}" dt="2022-08-21T14:52:49.438" v="454"/>
          <ac:grpSpMkLst>
            <pc:docMk/>
            <pc:sldMk cId="349632552" sldId="257"/>
            <ac:grpSpMk id="52" creationId="{BF4E480B-94D6-46F9-A2B6-B98D311FDC19}"/>
          </ac:grpSpMkLst>
        </pc:grpChg>
        <pc:grpChg chg="add del">
          <ac:chgData name="John M Zenir" userId="S::john@jmzesq.com::89aae68b-6b1f-4848-911c-649854bb3fe8" providerId="AD" clId="Web-{6259B7C4-449C-4C54-B46E-45A29334D7A7}" dt="2022-08-21T14:52:49.438" v="454"/>
          <ac:grpSpMkLst>
            <pc:docMk/>
            <pc:sldMk cId="349632552" sldId="257"/>
            <ac:grpSpMk id="68" creationId="{A7014575-F0CE-4EAB-917E-3325411BA231}"/>
          </ac:grpSpMkLst>
        </pc:grpChg>
      </pc:sldChg>
      <pc:sldChg chg="addSp delSp modSp new mod ord setBg modClrScheme addAnim setClrOvrMap chgLayout">
        <pc:chgData name="John M Zenir" userId="S::john@jmzesq.com::89aae68b-6b1f-4848-911c-649854bb3fe8" providerId="AD" clId="Web-{6259B7C4-449C-4C54-B46E-45A29334D7A7}" dt="2022-08-21T14:58:34.952" v="524" actId="20577"/>
        <pc:sldMkLst>
          <pc:docMk/>
          <pc:sldMk cId="2040630409" sldId="258"/>
        </pc:sldMkLst>
        <pc:spChg chg="mod ord">
          <ac:chgData name="John M Zenir" userId="S::john@jmzesq.com::89aae68b-6b1f-4848-911c-649854bb3fe8" providerId="AD" clId="Web-{6259B7C4-449C-4C54-B46E-45A29334D7A7}" dt="2022-08-21T14:58:34.952" v="524" actId="20577"/>
          <ac:spMkLst>
            <pc:docMk/>
            <pc:sldMk cId="2040630409" sldId="258"/>
            <ac:spMk id="2" creationId="{B169953F-BF0D-1562-B2FE-39DDA64DDF41}"/>
          </ac:spMkLst>
        </pc:spChg>
        <pc:spChg chg="mod ord">
          <ac:chgData name="John M Zenir" userId="S::john@jmzesq.com::89aae68b-6b1f-4848-911c-649854bb3fe8" providerId="AD" clId="Web-{6259B7C4-449C-4C54-B46E-45A29334D7A7}" dt="2022-08-21T14:56:00.024" v="466" actId="20577"/>
          <ac:spMkLst>
            <pc:docMk/>
            <pc:sldMk cId="2040630409" sldId="258"/>
            <ac:spMk id="3" creationId="{CA1393EB-2083-520E-3726-F91C96A4442E}"/>
          </ac:spMkLst>
        </pc:spChg>
        <pc:spChg chg="add del">
          <ac:chgData name="John M Zenir" userId="S::john@jmzesq.com::89aae68b-6b1f-4848-911c-649854bb3fe8" providerId="AD" clId="Web-{6259B7C4-449C-4C54-B46E-45A29334D7A7}" dt="2022-08-21T14:54:26.363" v="458"/>
          <ac:spMkLst>
            <pc:docMk/>
            <pc:sldMk cId="2040630409" sldId="258"/>
            <ac:spMk id="8" creationId="{DA3C47C2-33A2-44B2-BEAB-FEB679075C24}"/>
          </ac:spMkLst>
        </pc:spChg>
        <pc:spChg chg="add del">
          <ac:chgData name="John M Zenir" userId="S::john@jmzesq.com::89aae68b-6b1f-4848-911c-649854bb3fe8" providerId="AD" clId="Web-{6259B7C4-449C-4C54-B46E-45A29334D7A7}" dt="2022-08-21T14:54:26.363" v="458"/>
          <ac:spMkLst>
            <pc:docMk/>
            <pc:sldMk cId="2040630409" sldId="258"/>
            <ac:spMk id="10" creationId="{AD182BA8-54AD-4D9F-8264-B0FA8BB47D7C}"/>
          </ac:spMkLst>
        </pc:spChg>
        <pc:spChg chg="add del">
          <ac:chgData name="John M Zenir" userId="S::john@jmzesq.com::89aae68b-6b1f-4848-911c-649854bb3fe8" providerId="AD" clId="Web-{6259B7C4-449C-4C54-B46E-45A29334D7A7}" dt="2022-08-21T14:54:26.363" v="458"/>
          <ac:spMkLst>
            <pc:docMk/>
            <pc:sldMk cId="2040630409" sldId="258"/>
            <ac:spMk id="12" creationId="{4ED83379-0499-45E1-AB78-6AA230F96442}"/>
          </ac:spMkLst>
        </pc:spChg>
        <pc:spChg chg="add">
          <ac:chgData name="John M Zenir" userId="S::john@jmzesq.com::89aae68b-6b1f-4848-911c-649854bb3fe8" providerId="AD" clId="Web-{6259B7C4-449C-4C54-B46E-45A29334D7A7}" dt="2022-08-21T14:54:26.363" v="458"/>
          <ac:spMkLst>
            <pc:docMk/>
            <pc:sldMk cId="2040630409" sldId="258"/>
            <ac:spMk id="17" creationId="{DA3C47C2-33A2-44B2-BEAB-FEB679075C24}"/>
          </ac:spMkLst>
        </pc:spChg>
        <pc:spChg chg="add">
          <ac:chgData name="John M Zenir" userId="S::john@jmzesq.com::89aae68b-6b1f-4848-911c-649854bb3fe8" providerId="AD" clId="Web-{6259B7C4-449C-4C54-B46E-45A29334D7A7}" dt="2022-08-21T14:54:26.363" v="458"/>
          <ac:spMkLst>
            <pc:docMk/>
            <pc:sldMk cId="2040630409" sldId="258"/>
            <ac:spMk id="19" creationId="{AD182BA8-54AD-4D9F-8264-B0FA8BB47D7C}"/>
          </ac:spMkLst>
        </pc:spChg>
        <pc:spChg chg="add">
          <ac:chgData name="John M Zenir" userId="S::john@jmzesq.com::89aae68b-6b1f-4848-911c-649854bb3fe8" providerId="AD" clId="Web-{6259B7C4-449C-4C54-B46E-45A29334D7A7}" dt="2022-08-21T14:54:26.363" v="458"/>
          <ac:spMkLst>
            <pc:docMk/>
            <pc:sldMk cId="2040630409" sldId="258"/>
            <ac:spMk id="21" creationId="{4ED83379-0499-45E1-AB78-6AA230F96442}"/>
          </ac:spMkLst>
        </pc:spChg>
      </pc:sldChg>
      <pc:sldChg chg="modSp new mod modClrScheme chgLayout">
        <pc:chgData name="John M Zenir" userId="S::john@jmzesq.com::89aae68b-6b1f-4848-911c-649854bb3fe8" providerId="AD" clId="Web-{6259B7C4-449C-4C54-B46E-45A29334D7A7}" dt="2022-08-21T14:53:05.360" v="456"/>
        <pc:sldMkLst>
          <pc:docMk/>
          <pc:sldMk cId="3378910333" sldId="259"/>
        </pc:sldMkLst>
        <pc:spChg chg="mod ord">
          <ac:chgData name="John M Zenir" userId="S::john@jmzesq.com::89aae68b-6b1f-4848-911c-649854bb3fe8" providerId="AD" clId="Web-{6259B7C4-449C-4C54-B46E-45A29334D7A7}" dt="2022-08-21T14:53:05.360" v="456"/>
          <ac:spMkLst>
            <pc:docMk/>
            <pc:sldMk cId="3378910333" sldId="259"/>
            <ac:spMk id="2" creationId="{F9AADA2B-7DC5-00C7-F7B4-B2A25DB2C982}"/>
          </ac:spMkLst>
        </pc:spChg>
        <pc:spChg chg="mod ord">
          <ac:chgData name="John M Zenir" userId="S::john@jmzesq.com::89aae68b-6b1f-4848-911c-649854bb3fe8" providerId="AD" clId="Web-{6259B7C4-449C-4C54-B46E-45A29334D7A7}" dt="2022-08-21T14:53:05.360" v="456"/>
          <ac:spMkLst>
            <pc:docMk/>
            <pc:sldMk cId="3378910333" sldId="259"/>
            <ac:spMk id="3" creationId="{FFE7DEFB-EDC2-8B98-B94E-210CD2C8BF09}"/>
          </ac:spMkLst>
        </pc:spChg>
      </pc:sldChg>
      <pc:sldMasterChg chg="del delSldLayout">
        <pc:chgData name="John M Zenir" userId="S::john@jmzesq.com::89aae68b-6b1f-4848-911c-649854bb3fe8" providerId="AD" clId="Web-{6259B7C4-449C-4C54-B46E-45A29334D7A7}" dt="2022-08-21T14:16:23.879" v="42"/>
        <pc:sldMasterMkLst>
          <pc:docMk/>
          <pc:sldMasterMk cId="2460954070" sldId="2147483660"/>
        </pc:sldMasterMkLst>
        <pc:sldLayoutChg chg="del">
          <pc:chgData name="John M Zenir" userId="S::john@jmzesq.com::89aae68b-6b1f-4848-911c-649854bb3fe8" providerId="AD" clId="Web-{6259B7C4-449C-4C54-B46E-45A29334D7A7}" dt="2022-08-21T14:16:23.879" v="42"/>
          <pc:sldLayoutMkLst>
            <pc:docMk/>
            <pc:sldMasterMk cId="2460954070" sldId="2147483660"/>
            <pc:sldLayoutMk cId="2385387890" sldId="2147483661"/>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949138452" sldId="2147483662"/>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2591524520" sldId="2147483663"/>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1203092039" sldId="2147483664"/>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3733172339" sldId="2147483665"/>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3210312558" sldId="2147483666"/>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3146388984" sldId="2147483667"/>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3171841454" sldId="2147483668"/>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1718958274" sldId="2147483669"/>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2202905451" sldId="2147483670"/>
          </pc:sldLayoutMkLst>
        </pc:sldLayoutChg>
        <pc:sldLayoutChg chg="del">
          <pc:chgData name="John M Zenir" userId="S::john@jmzesq.com::89aae68b-6b1f-4848-911c-649854bb3fe8" providerId="AD" clId="Web-{6259B7C4-449C-4C54-B46E-45A29334D7A7}" dt="2022-08-21T14:16:23.879" v="42"/>
          <pc:sldLayoutMkLst>
            <pc:docMk/>
            <pc:sldMasterMk cId="2460954070" sldId="2147483660"/>
            <pc:sldLayoutMk cId="3479445657" sldId="2147483671"/>
          </pc:sldLayoutMkLst>
        </pc:sldLayoutChg>
      </pc:sldMasterChg>
      <pc:sldMasterChg chg="add del addSldLayout delSldLayout">
        <pc:chgData name="John M Zenir" userId="S::john@jmzesq.com::89aae68b-6b1f-4848-911c-649854bb3fe8" providerId="AD" clId="Web-{6259B7C4-449C-4C54-B46E-45A29334D7A7}" dt="2022-08-21T14:52:49.438" v="454"/>
        <pc:sldMasterMkLst>
          <pc:docMk/>
          <pc:sldMasterMk cId="556495723" sldId="2147483750"/>
        </pc:sldMasterMkLst>
        <pc:sldLayoutChg chg="add del">
          <pc:chgData name="John M Zenir" userId="S::john@jmzesq.com::89aae68b-6b1f-4848-911c-649854bb3fe8" providerId="AD" clId="Web-{6259B7C4-449C-4C54-B46E-45A29334D7A7}" dt="2022-08-21T14:52:49.438" v="454"/>
          <pc:sldLayoutMkLst>
            <pc:docMk/>
            <pc:sldMasterMk cId="556495723" sldId="2147483750"/>
            <pc:sldLayoutMk cId="431893908" sldId="2147483739"/>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463194486" sldId="2147483740"/>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713995367" sldId="2147483741"/>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4012596028" sldId="2147483742"/>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1063880170" sldId="2147483743"/>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2881066805" sldId="2147483744"/>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3719424184" sldId="2147483745"/>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2006111065" sldId="2147483746"/>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2900831400" sldId="2147483747"/>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78453935" sldId="2147483748"/>
          </pc:sldLayoutMkLst>
        </pc:sldLayoutChg>
        <pc:sldLayoutChg chg="add del">
          <pc:chgData name="John M Zenir" userId="S::john@jmzesq.com::89aae68b-6b1f-4848-911c-649854bb3fe8" providerId="AD" clId="Web-{6259B7C4-449C-4C54-B46E-45A29334D7A7}" dt="2022-08-21T14:52:49.438" v="454"/>
          <pc:sldLayoutMkLst>
            <pc:docMk/>
            <pc:sldMasterMk cId="556495723" sldId="2147483750"/>
            <pc:sldLayoutMk cId="599606654" sldId="2147483749"/>
          </pc:sldLayoutMkLst>
        </pc:sldLayoutChg>
      </pc:sldMasterChg>
      <pc:sldMasterChg chg="add del addSldLayout delSldLayout modSldLayout">
        <pc:chgData name="John M Zenir" userId="S::john@jmzesq.com::89aae68b-6b1f-4848-911c-649854bb3fe8" providerId="AD" clId="Web-{6259B7C4-449C-4C54-B46E-45A29334D7A7}" dt="2022-08-21T14:52:55.219" v="455"/>
        <pc:sldMasterMkLst>
          <pc:docMk/>
          <pc:sldMasterMk cId="2266282807" sldId="2147483751"/>
        </pc:sldMasterMkLst>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2160408385" sldId="2147483752"/>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3999733170" sldId="2147483753"/>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2924957468" sldId="2147483754"/>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1899190599" sldId="2147483755"/>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2087222351" sldId="2147483756"/>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1844366567" sldId="2147483757"/>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1522001417" sldId="2147483758"/>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636174472" sldId="2147483759"/>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692748692" sldId="2147483760"/>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2297769177" sldId="2147483761"/>
          </pc:sldLayoutMkLst>
        </pc:sldLayoutChg>
        <pc:sldLayoutChg chg="add del mod replId">
          <pc:chgData name="John M Zenir" userId="S::john@jmzesq.com::89aae68b-6b1f-4848-911c-649854bb3fe8" providerId="AD" clId="Web-{6259B7C4-449C-4C54-B46E-45A29334D7A7}" dt="2022-08-21T14:52:55.219" v="455"/>
          <pc:sldLayoutMkLst>
            <pc:docMk/>
            <pc:sldMasterMk cId="2266282807" sldId="2147483751"/>
            <pc:sldLayoutMk cId="3142612535" sldId="2147483762"/>
          </pc:sldLayoutMkLst>
        </pc:sldLayoutChg>
      </pc:sldMasterChg>
      <pc:sldMasterChg chg="add del addSldLayout delSldLayout modSldLayout">
        <pc:chgData name="John M Zenir" userId="S::john@jmzesq.com::89aae68b-6b1f-4848-911c-649854bb3fe8" providerId="AD" clId="Web-{6259B7C4-449C-4C54-B46E-45A29334D7A7}" dt="2022-08-21T14:53:05.360" v="456"/>
        <pc:sldMasterMkLst>
          <pc:docMk/>
          <pc:sldMasterMk cId="2828373609" sldId="2147483763"/>
        </pc:sldMasterMkLst>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1707861550" sldId="2147483764"/>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2915482717" sldId="2147483765"/>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49791039" sldId="2147483766"/>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2802111515" sldId="2147483767"/>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2344905015" sldId="2147483768"/>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2484563519" sldId="2147483769"/>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3782214304" sldId="2147483770"/>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1508206080" sldId="2147483771"/>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1194951408" sldId="2147483772"/>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404800213" sldId="2147483773"/>
          </pc:sldLayoutMkLst>
        </pc:sldLayoutChg>
        <pc:sldLayoutChg chg="add del mod replId">
          <pc:chgData name="John M Zenir" userId="S::john@jmzesq.com::89aae68b-6b1f-4848-911c-649854bb3fe8" providerId="AD" clId="Web-{6259B7C4-449C-4C54-B46E-45A29334D7A7}" dt="2022-08-21T14:53:05.360" v="456"/>
          <pc:sldLayoutMkLst>
            <pc:docMk/>
            <pc:sldMasterMk cId="2828373609" sldId="2147483763"/>
            <pc:sldLayoutMk cId="3942829280" sldId="2147483774"/>
          </pc:sldLayoutMkLst>
        </pc:sldLayoutChg>
      </pc:sldMasterChg>
      <pc:sldMasterChg chg="add addSldLayout modSldLayout">
        <pc:chgData name="John M Zenir" userId="S::john@jmzesq.com::89aae68b-6b1f-4848-911c-649854bb3fe8" providerId="AD" clId="Web-{6259B7C4-449C-4C54-B46E-45A29334D7A7}" dt="2022-08-21T14:53:05.360" v="456"/>
        <pc:sldMasterMkLst>
          <pc:docMk/>
          <pc:sldMasterMk cId="2362173299" sldId="2147483775"/>
        </pc:sldMasterMkLst>
        <pc:sldLayoutChg chg="add mod replId">
          <pc:chgData name="John M Zenir" userId="S::john@jmzesq.com::89aae68b-6b1f-4848-911c-649854bb3fe8" providerId="AD" clId="Web-{6259B7C4-449C-4C54-B46E-45A29334D7A7}" dt="2022-08-21T14:53:05.360" v="456"/>
          <pc:sldLayoutMkLst>
            <pc:docMk/>
            <pc:sldMasterMk cId="2362173299" sldId="2147483775"/>
            <pc:sldLayoutMk cId="3197578725" sldId="2147483776"/>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453405036" sldId="2147483777"/>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2833332924" sldId="2147483778"/>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905748278" sldId="2147483779"/>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194778912" sldId="2147483780"/>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1988968026" sldId="2147483781"/>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862432118" sldId="2147483782"/>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3392724306" sldId="2147483783"/>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4142017824" sldId="2147483784"/>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2055441663" sldId="2147483785"/>
          </pc:sldLayoutMkLst>
        </pc:sldLayoutChg>
        <pc:sldLayoutChg chg="add mod replId">
          <pc:chgData name="John M Zenir" userId="S::john@jmzesq.com::89aae68b-6b1f-4848-911c-649854bb3fe8" providerId="AD" clId="Web-{6259B7C4-449C-4C54-B46E-45A29334D7A7}" dt="2022-08-21T14:53:05.360" v="456"/>
          <pc:sldLayoutMkLst>
            <pc:docMk/>
            <pc:sldMasterMk cId="2362173299" sldId="2147483775"/>
            <pc:sldLayoutMk cId="1595114328" sldId="2147483786"/>
          </pc:sldLayoutMkLst>
        </pc:sldLayoutChg>
      </pc:sldMasterChg>
    </pc:docChg>
  </pc:docChgLst>
  <pc:docChgLst>
    <pc:chgData name="John M Zenir" userId="S::john@jmzesq.com::89aae68b-6b1f-4848-911c-649854bb3fe8" providerId="AD" clId="Web-{B43CE2D7-B14A-9C07-D442-278CED6DEAC4}"/>
    <pc:docChg chg="addSld modSld addMainMaster delMainMaster">
      <pc:chgData name="John M Zenir" userId="S::john@jmzesq.com::89aae68b-6b1f-4848-911c-649854bb3fe8" providerId="AD" clId="Web-{B43CE2D7-B14A-9C07-D442-278CED6DEAC4}" dt="2022-08-21T15:07:41.263" v="80"/>
      <pc:docMkLst>
        <pc:docMk/>
      </pc:docMkLst>
      <pc:sldChg chg="modSp mod modClrScheme chgLayout">
        <pc:chgData name="John M Zenir" userId="S::john@jmzesq.com::89aae68b-6b1f-4848-911c-649854bb3fe8" providerId="AD" clId="Web-{B43CE2D7-B14A-9C07-D442-278CED6DEAC4}" dt="2022-08-21T15:07:41.263" v="80"/>
        <pc:sldMkLst>
          <pc:docMk/>
          <pc:sldMk cId="109857222" sldId="256"/>
        </pc:sldMkLst>
        <pc:spChg chg="mod ord">
          <ac:chgData name="John M Zenir" userId="S::john@jmzesq.com::89aae68b-6b1f-4848-911c-649854bb3fe8" providerId="AD" clId="Web-{B43CE2D7-B14A-9C07-D442-278CED6DEAC4}" dt="2022-08-21T15:07:41.263" v="80"/>
          <ac:spMkLst>
            <pc:docMk/>
            <pc:sldMk cId="109857222" sldId="256"/>
            <ac:spMk id="2" creationId="{00000000-0000-0000-0000-000000000000}"/>
          </ac:spMkLst>
        </pc:spChg>
        <pc:spChg chg="mod ord">
          <ac:chgData name="John M Zenir" userId="S::john@jmzesq.com::89aae68b-6b1f-4848-911c-649854bb3fe8" providerId="AD" clId="Web-{B43CE2D7-B14A-9C07-D442-278CED6DEAC4}" dt="2022-08-21T15:07:41.263" v="80"/>
          <ac:spMkLst>
            <pc:docMk/>
            <pc:sldMk cId="109857222" sldId="256"/>
            <ac:spMk id="3" creationId="{00000000-0000-0000-0000-000000000000}"/>
          </ac:spMkLst>
        </pc:spChg>
      </pc:sldChg>
      <pc:sldChg chg="modSp mod modClrScheme chgLayout">
        <pc:chgData name="John M Zenir" userId="S::john@jmzesq.com::89aae68b-6b1f-4848-911c-649854bb3fe8" providerId="AD" clId="Web-{B43CE2D7-B14A-9C07-D442-278CED6DEAC4}" dt="2022-08-21T15:07:41.263" v="80"/>
        <pc:sldMkLst>
          <pc:docMk/>
          <pc:sldMk cId="349632552" sldId="257"/>
        </pc:sldMkLst>
        <pc:spChg chg="mod ord">
          <ac:chgData name="John M Zenir" userId="S::john@jmzesq.com::89aae68b-6b1f-4848-911c-649854bb3fe8" providerId="AD" clId="Web-{B43CE2D7-B14A-9C07-D442-278CED6DEAC4}" dt="2022-08-21T15:07:41.263" v="80"/>
          <ac:spMkLst>
            <pc:docMk/>
            <pc:sldMk cId="349632552" sldId="257"/>
            <ac:spMk id="2" creationId="{4ACB5239-5163-B5C5-B655-9696A41C367B}"/>
          </ac:spMkLst>
        </pc:spChg>
      </pc:sldChg>
      <pc:sldChg chg="delSp modSp mod modClrScheme delDesignElem chgLayout">
        <pc:chgData name="John M Zenir" userId="S::john@jmzesq.com::89aae68b-6b1f-4848-911c-649854bb3fe8" providerId="AD" clId="Web-{B43CE2D7-B14A-9C07-D442-278CED6DEAC4}" dt="2022-08-21T15:07:41.263" v="80"/>
        <pc:sldMkLst>
          <pc:docMk/>
          <pc:sldMk cId="2040630409" sldId="258"/>
        </pc:sldMkLst>
        <pc:spChg chg="mod ord">
          <ac:chgData name="John M Zenir" userId="S::john@jmzesq.com::89aae68b-6b1f-4848-911c-649854bb3fe8" providerId="AD" clId="Web-{B43CE2D7-B14A-9C07-D442-278CED6DEAC4}" dt="2022-08-21T15:07:41.263" v="80"/>
          <ac:spMkLst>
            <pc:docMk/>
            <pc:sldMk cId="2040630409" sldId="258"/>
            <ac:spMk id="2" creationId="{B169953F-BF0D-1562-B2FE-39DDA64DDF41}"/>
          </ac:spMkLst>
        </pc:spChg>
        <pc:spChg chg="del">
          <ac:chgData name="John M Zenir" userId="S::john@jmzesq.com::89aae68b-6b1f-4848-911c-649854bb3fe8" providerId="AD" clId="Web-{B43CE2D7-B14A-9C07-D442-278CED6DEAC4}" dt="2022-08-21T15:04:25.506" v="22"/>
          <ac:spMkLst>
            <pc:docMk/>
            <pc:sldMk cId="2040630409" sldId="258"/>
            <ac:spMk id="3" creationId="{CA1393EB-2083-520E-3726-F91C96A4442E}"/>
          </ac:spMkLst>
        </pc:spChg>
        <pc:spChg chg="del">
          <ac:chgData name="John M Zenir" userId="S::john@jmzesq.com::89aae68b-6b1f-4848-911c-649854bb3fe8" providerId="AD" clId="Web-{B43CE2D7-B14A-9C07-D442-278CED6DEAC4}" dt="2022-08-21T15:07:17.341" v="78"/>
          <ac:spMkLst>
            <pc:docMk/>
            <pc:sldMk cId="2040630409" sldId="258"/>
            <ac:spMk id="17" creationId="{DA3C47C2-33A2-44B2-BEAB-FEB679075C24}"/>
          </ac:spMkLst>
        </pc:spChg>
        <pc:spChg chg="del">
          <ac:chgData name="John M Zenir" userId="S::john@jmzesq.com::89aae68b-6b1f-4848-911c-649854bb3fe8" providerId="AD" clId="Web-{B43CE2D7-B14A-9C07-D442-278CED6DEAC4}" dt="2022-08-21T15:07:17.341" v="78"/>
          <ac:spMkLst>
            <pc:docMk/>
            <pc:sldMk cId="2040630409" sldId="258"/>
            <ac:spMk id="19" creationId="{AD182BA8-54AD-4D9F-8264-B0FA8BB47D7C}"/>
          </ac:spMkLst>
        </pc:spChg>
        <pc:spChg chg="del">
          <ac:chgData name="John M Zenir" userId="S::john@jmzesq.com::89aae68b-6b1f-4848-911c-649854bb3fe8" providerId="AD" clId="Web-{B43CE2D7-B14A-9C07-D442-278CED6DEAC4}" dt="2022-08-21T15:07:17.341" v="78"/>
          <ac:spMkLst>
            <pc:docMk/>
            <pc:sldMk cId="2040630409" sldId="258"/>
            <ac:spMk id="21" creationId="{4ED83379-0499-45E1-AB78-6AA230F96442}"/>
          </ac:spMkLst>
        </pc:spChg>
      </pc:sldChg>
      <pc:sldChg chg="modSp mod modClrScheme chgLayout">
        <pc:chgData name="John M Zenir" userId="S::john@jmzesq.com::89aae68b-6b1f-4848-911c-649854bb3fe8" providerId="AD" clId="Web-{B43CE2D7-B14A-9C07-D442-278CED6DEAC4}" dt="2022-08-21T15:07:41.263" v="80"/>
        <pc:sldMkLst>
          <pc:docMk/>
          <pc:sldMk cId="3378910333" sldId="259"/>
        </pc:sldMkLst>
        <pc:spChg chg="mod ord">
          <ac:chgData name="John M Zenir" userId="S::john@jmzesq.com::89aae68b-6b1f-4848-911c-649854bb3fe8" providerId="AD" clId="Web-{B43CE2D7-B14A-9C07-D442-278CED6DEAC4}" dt="2022-08-21T15:07:41.263" v="80"/>
          <ac:spMkLst>
            <pc:docMk/>
            <pc:sldMk cId="3378910333" sldId="259"/>
            <ac:spMk id="2" creationId="{F9AADA2B-7DC5-00C7-F7B4-B2A25DB2C982}"/>
          </ac:spMkLst>
        </pc:spChg>
        <pc:spChg chg="mod ord">
          <ac:chgData name="John M Zenir" userId="S::john@jmzesq.com::89aae68b-6b1f-4848-911c-649854bb3fe8" providerId="AD" clId="Web-{B43CE2D7-B14A-9C07-D442-278CED6DEAC4}" dt="2022-08-21T15:07:41.263" v="80"/>
          <ac:spMkLst>
            <pc:docMk/>
            <pc:sldMk cId="3378910333" sldId="259"/>
            <ac:spMk id="3" creationId="{FFE7DEFB-EDC2-8B98-B94E-210CD2C8BF09}"/>
          </ac:spMkLst>
        </pc:spChg>
      </pc:sldChg>
      <pc:sldChg chg="addSp delSp modSp new mod setBg modClrScheme delDesignElem chgLayout">
        <pc:chgData name="John M Zenir" userId="S::john@jmzesq.com::89aae68b-6b1f-4848-911c-649854bb3fe8" providerId="AD" clId="Web-{B43CE2D7-B14A-9C07-D442-278CED6DEAC4}" dt="2022-08-21T15:07:41.263" v="80"/>
        <pc:sldMkLst>
          <pc:docMk/>
          <pc:sldMk cId="1979841245" sldId="260"/>
        </pc:sldMkLst>
        <pc:spChg chg="mod ord">
          <ac:chgData name="John M Zenir" userId="S::john@jmzesq.com::89aae68b-6b1f-4848-911c-649854bb3fe8" providerId="AD" clId="Web-{B43CE2D7-B14A-9C07-D442-278CED6DEAC4}" dt="2022-08-21T15:07:41.263" v="80"/>
          <ac:spMkLst>
            <pc:docMk/>
            <pc:sldMk cId="1979841245" sldId="260"/>
            <ac:spMk id="2" creationId="{6B674A49-8ED1-59C1-2E1D-35EB4B639E78}"/>
          </ac:spMkLst>
        </pc:spChg>
        <pc:spChg chg="del mod ord">
          <ac:chgData name="John M Zenir" userId="S::john@jmzesq.com::89aae68b-6b1f-4848-911c-649854bb3fe8" providerId="AD" clId="Web-{B43CE2D7-B14A-9C07-D442-278CED6DEAC4}" dt="2022-08-21T15:07:24.169" v="79"/>
          <ac:spMkLst>
            <pc:docMk/>
            <pc:sldMk cId="1979841245" sldId="260"/>
            <ac:spMk id="3" creationId="{260B617D-E103-4A55-6B24-E44F84E5F0FA}"/>
          </ac:spMkLst>
        </pc:spChg>
        <pc:spChg chg="add del">
          <ac:chgData name="John M Zenir" userId="S::john@jmzesq.com::89aae68b-6b1f-4848-911c-649854bb3fe8" providerId="AD" clId="Web-{B43CE2D7-B14A-9C07-D442-278CED6DEAC4}" dt="2022-08-21T15:07:41.263" v="80"/>
          <ac:spMkLst>
            <pc:docMk/>
            <pc:sldMk cId="1979841245" sldId="260"/>
            <ac:spMk id="9" creationId="{E49CC64F-7275-4E33-961B-0C5CDC439875}"/>
          </ac:spMkLst>
        </pc:spChg>
        <pc:picChg chg="add">
          <ac:chgData name="John M Zenir" userId="S::john@jmzesq.com::89aae68b-6b1f-4848-911c-649854bb3fe8" providerId="AD" clId="Web-{B43CE2D7-B14A-9C07-D442-278CED6DEAC4}" dt="2022-08-21T15:07:24.169" v="79"/>
          <ac:picMkLst>
            <pc:docMk/>
            <pc:sldMk cId="1979841245" sldId="260"/>
            <ac:picMk id="5" creationId="{DA4ECDB0-308A-CFD3-134F-3A39C0A708D9}"/>
          </ac:picMkLst>
        </pc:picChg>
      </pc:sldChg>
      <pc:sldMasterChg chg="del delSldLayout">
        <pc:chgData name="John M Zenir" userId="S::john@jmzesq.com::89aae68b-6b1f-4848-911c-649854bb3fe8" providerId="AD" clId="Web-{B43CE2D7-B14A-9C07-D442-278CED6DEAC4}" dt="2022-08-21T15:07:17.341" v="78"/>
        <pc:sldMasterMkLst>
          <pc:docMk/>
          <pc:sldMasterMk cId="2362173299" sldId="2147483775"/>
        </pc:sldMasterMkLst>
        <pc:sldLayoutChg chg="del">
          <pc:chgData name="John M Zenir" userId="S::john@jmzesq.com::89aae68b-6b1f-4848-911c-649854bb3fe8" providerId="AD" clId="Web-{B43CE2D7-B14A-9C07-D442-278CED6DEAC4}" dt="2022-08-21T15:07:17.341" v="78"/>
          <pc:sldLayoutMkLst>
            <pc:docMk/>
            <pc:sldMasterMk cId="2362173299" sldId="2147483775"/>
            <pc:sldLayoutMk cId="3197578725" sldId="2147483776"/>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453405036" sldId="2147483777"/>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2833332924" sldId="2147483778"/>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905748278" sldId="2147483779"/>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194778912" sldId="2147483780"/>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1988968026" sldId="2147483781"/>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862432118" sldId="2147483782"/>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3392724306" sldId="2147483783"/>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4142017824" sldId="2147483784"/>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2055441663" sldId="2147483785"/>
          </pc:sldLayoutMkLst>
        </pc:sldLayoutChg>
        <pc:sldLayoutChg chg="del">
          <pc:chgData name="John M Zenir" userId="S::john@jmzesq.com::89aae68b-6b1f-4848-911c-649854bb3fe8" providerId="AD" clId="Web-{B43CE2D7-B14A-9C07-D442-278CED6DEAC4}" dt="2022-08-21T15:07:17.341" v="78"/>
          <pc:sldLayoutMkLst>
            <pc:docMk/>
            <pc:sldMasterMk cId="2362173299" sldId="2147483775"/>
            <pc:sldLayoutMk cId="1595114328" sldId="2147483786"/>
          </pc:sldLayoutMkLst>
        </pc:sldLayoutChg>
      </pc:sldMasterChg>
      <pc:sldMasterChg chg="add del addSldLayout delSldLayout modSldLayout">
        <pc:chgData name="John M Zenir" userId="S::john@jmzesq.com::89aae68b-6b1f-4848-911c-649854bb3fe8" providerId="AD" clId="Web-{B43CE2D7-B14A-9C07-D442-278CED6DEAC4}" dt="2022-08-21T15:07:41.263" v="80"/>
        <pc:sldMasterMkLst>
          <pc:docMk/>
          <pc:sldMasterMk cId="4096065625" sldId="2147483787"/>
        </pc:sldMasterMkLst>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2955333586" sldId="2147483788"/>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2605958532" sldId="2147483789"/>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202116021" sldId="2147483790"/>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1677347996" sldId="2147483791"/>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552870407" sldId="2147483792"/>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3919581938" sldId="2147483793"/>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949628200" sldId="2147483794"/>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3540063386" sldId="2147483795"/>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646276958" sldId="2147483796"/>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3528239766" sldId="2147483797"/>
          </pc:sldLayoutMkLst>
        </pc:sldLayoutChg>
        <pc:sldLayoutChg chg="add del mod replId">
          <pc:chgData name="John M Zenir" userId="S::john@jmzesq.com::89aae68b-6b1f-4848-911c-649854bb3fe8" providerId="AD" clId="Web-{B43CE2D7-B14A-9C07-D442-278CED6DEAC4}" dt="2022-08-21T15:07:41.263" v="80"/>
          <pc:sldLayoutMkLst>
            <pc:docMk/>
            <pc:sldMasterMk cId="4096065625" sldId="2147483787"/>
            <pc:sldLayoutMk cId="1027235258" sldId="2147483798"/>
          </pc:sldLayoutMkLst>
        </pc:sldLayoutChg>
      </pc:sldMasterChg>
      <pc:sldMasterChg chg="add addSldLayout modSldLayout">
        <pc:chgData name="John M Zenir" userId="S::john@jmzesq.com::89aae68b-6b1f-4848-911c-649854bb3fe8" providerId="AD" clId="Web-{B43CE2D7-B14A-9C07-D442-278CED6DEAC4}" dt="2022-08-21T15:07:41.263" v="80"/>
        <pc:sldMasterMkLst>
          <pc:docMk/>
          <pc:sldMasterMk cId="2277726365" sldId="2147483799"/>
        </pc:sldMasterMkLst>
        <pc:sldLayoutChg chg="add mod replId">
          <pc:chgData name="John M Zenir" userId="S::john@jmzesq.com::89aae68b-6b1f-4848-911c-649854bb3fe8" providerId="AD" clId="Web-{B43CE2D7-B14A-9C07-D442-278CED6DEAC4}" dt="2022-08-21T15:07:41.263" v="80"/>
          <pc:sldLayoutMkLst>
            <pc:docMk/>
            <pc:sldMasterMk cId="2277726365" sldId="2147483799"/>
            <pc:sldLayoutMk cId="1799312133" sldId="2147483800"/>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3275291649" sldId="2147483801"/>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1794387375" sldId="2147483802"/>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2846422888" sldId="2147483803"/>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1587068482" sldId="2147483804"/>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2378234048" sldId="2147483805"/>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2556547983" sldId="2147483806"/>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1039673257" sldId="2147483807"/>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4195534843" sldId="2147483808"/>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340035811" sldId="2147483809"/>
          </pc:sldLayoutMkLst>
        </pc:sldLayoutChg>
        <pc:sldLayoutChg chg="add mod replId">
          <pc:chgData name="John M Zenir" userId="S::john@jmzesq.com::89aae68b-6b1f-4848-911c-649854bb3fe8" providerId="AD" clId="Web-{B43CE2D7-B14A-9C07-D442-278CED6DEAC4}" dt="2022-08-21T15:07:41.263" v="80"/>
          <pc:sldLayoutMkLst>
            <pc:docMk/>
            <pc:sldMasterMk cId="2277726365" sldId="2147483799"/>
            <pc:sldLayoutMk cId="1435226816" sldId="2147483810"/>
          </pc:sldLayoutMkLst>
        </pc:sldLayoutChg>
      </pc:sldMasterChg>
    </pc:docChg>
  </pc:docChgLst>
  <pc:docChgLst>
    <pc:chgData name="John M Zenir" userId="S::john@jmzesq.com::89aae68b-6b1f-4848-911c-649854bb3fe8" providerId="AD" clId="Web-{39E1B415-3D3C-6DAD-F58F-FFE45C97B495}"/>
    <pc:docChg chg="modSld">
      <pc:chgData name="John M Zenir" userId="S::john@jmzesq.com::89aae68b-6b1f-4848-911c-649854bb3fe8" providerId="AD" clId="Web-{39E1B415-3D3C-6DAD-F58F-FFE45C97B495}" dt="2022-08-21T21:23:01.587" v="0" actId="20577"/>
      <pc:docMkLst>
        <pc:docMk/>
      </pc:docMkLst>
      <pc:sldChg chg="modSp">
        <pc:chgData name="John M Zenir" userId="S::john@jmzesq.com::89aae68b-6b1f-4848-911c-649854bb3fe8" providerId="AD" clId="Web-{39E1B415-3D3C-6DAD-F58F-FFE45C97B495}" dt="2022-08-21T21:23:01.587" v="0" actId="20577"/>
        <pc:sldMkLst>
          <pc:docMk/>
          <pc:sldMk cId="3378910333" sldId="259"/>
        </pc:sldMkLst>
        <pc:spChg chg="mod">
          <ac:chgData name="John M Zenir" userId="S::john@jmzesq.com::89aae68b-6b1f-4848-911c-649854bb3fe8" providerId="AD" clId="Web-{39E1B415-3D3C-6DAD-F58F-FFE45C97B495}" dt="2022-08-21T21:23:01.587" v="0" actId="20577"/>
          <ac:spMkLst>
            <pc:docMk/>
            <pc:sldMk cId="3378910333" sldId="259"/>
            <ac:spMk id="3" creationId="{FFE7DEFB-EDC2-8B98-B94E-210CD2C8BF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D9FC9-0D1B-4522-9D5B-1AF1A8F5111C}"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8F759-A919-4803-AB69-49F9737E022C}" type="slidenum">
              <a:rPr lang="en-US" smtClean="0"/>
              <a:t>‹#›</a:t>
            </a:fld>
            <a:endParaRPr lang="en-US"/>
          </a:p>
        </p:txBody>
      </p:sp>
    </p:spTree>
    <p:extLst>
      <p:ext uri="{BB962C8B-B14F-4D97-AF65-F5344CB8AC3E}">
        <p14:creationId xmlns:p14="http://schemas.microsoft.com/office/powerpoint/2010/main" val="313032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C8F759-A919-4803-AB69-49F9737E022C}" type="slidenum">
              <a:rPr lang="en-US" smtClean="0"/>
              <a:t>7</a:t>
            </a:fld>
            <a:endParaRPr lang="en-US"/>
          </a:p>
        </p:txBody>
      </p:sp>
    </p:spTree>
    <p:extLst>
      <p:ext uri="{BB962C8B-B14F-4D97-AF65-F5344CB8AC3E}">
        <p14:creationId xmlns:p14="http://schemas.microsoft.com/office/powerpoint/2010/main" val="161321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C8F759-A919-4803-AB69-49F9737E022C}" type="slidenum">
              <a:rPr lang="en-US" smtClean="0"/>
              <a:t>8</a:t>
            </a:fld>
            <a:endParaRPr lang="en-US"/>
          </a:p>
        </p:txBody>
      </p:sp>
    </p:spTree>
    <p:extLst>
      <p:ext uri="{BB962C8B-B14F-4D97-AF65-F5344CB8AC3E}">
        <p14:creationId xmlns:p14="http://schemas.microsoft.com/office/powerpoint/2010/main" val="137800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4321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66333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224880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48005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9084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9/20/2022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98143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9/20/2022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13095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9/20/2022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0687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6623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5034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9/20/2022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8031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9/20/2022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72608215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obrashalomcampogrande/11743961183"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000" y="549276"/>
            <a:ext cx="4500561" cy="4259814"/>
          </a:xfrm>
        </p:spPr>
        <p:txBody>
          <a:bodyPr>
            <a:normAutofit fontScale="90000"/>
          </a:bodyPr>
          <a:lstStyle/>
          <a:p>
            <a:r>
              <a:rPr lang="en-US" sz="5500">
                <a:cs typeface="Calibri Light"/>
              </a:rPr>
              <a:t>FINALLY ---- </a:t>
            </a:r>
            <a:br>
              <a:rPr lang="en-US" sz="5500">
                <a:cs typeface="Calibri Light"/>
              </a:rPr>
            </a:br>
            <a:r>
              <a:rPr lang="en-US" sz="5500">
                <a:cs typeface="Calibri Light"/>
              </a:rPr>
              <a:t/>
            </a:r>
            <a:br>
              <a:rPr lang="en-US" sz="5500">
                <a:cs typeface="Calibri Light"/>
              </a:rPr>
            </a:br>
            <a:r>
              <a:rPr lang="en-US" sz="5500">
                <a:cs typeface="Calibri Light"/>
              </a:rPr>
              <a:t>CHILD SUPPORT UP TO THE AGE OF 26</a:t>
            </a:r>
          </a:p>
        </p:txBody>
      </p:sp>
      <p:pic>
        <p:nvPicPr>
          <p:cNvPr id="4" name="Picture 4" descr="A group of people posing for a photo&#10;&#10;Description automatically generated">
            <a:extLst>
              <a:ext uri="{FF2B5EF4-FFF2-40B4-BE49-F238E27FC236}">
                <a16:creationId xmlns:a16="http://schemas.microsoft.com/office/drawing/2014/main" xmlns="" id="{41B96EC2-51FE-21AA-B4C9-927271A188B3}"/>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4895" r="560" b="-2"/>
          <a:stretch/>
        </p:blipFill>
        <p:spPr>
          <a:xfrm>
            <a:off x="6350029" y="-2508000"/>
            <a:ext cx="5912122" cy="5768725"/>
          </a:xfrm>
          <a:prstGeom prst="rect">
            <a:avLst/>
          </a:prstGeom>
        </p:spPr>
      </p:pic>
      <p:sp>
        <p:nvSpPr>
          <p:cNvPr id="5" name="TextBox 4">
            <a:extLst>
              <a:ext uri="{FF2B5EF4-FFF2-40B4-BE49-F238E27FC236}">
                <a16:creationId xmlns:a16="http://schemas.microsoft.com/office/drawing/2014/main" xmlns="" id="{B3C0977F-199C-2462-AA8D-30977A5A9492}"/>
              </a:ext>
            </a:extLst>
          </p:cNvPr>
          <p:cNvSpPr txBox="1"/>
          <p:nvPr/>
        </p:nvSpPr>
        <p:spPr>
          <a:xfrm>
            <a:off x="8794015" y="6108670"/>
            <a:ext cx="277832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BY-SA-NC</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25965-0AF3-F1D2-CDC5-C46FE901B4FA}"/>
              </a:ext>
            </a:extLst>
          </p:cNvPr>
          <p:cNvSpPr>
            <a:spLocks noGrp="1"/>
          </p:cNvSpPr>
          <p:nvPr>
            <p:ph type="title"/>
          </p:nvPr>
        </p:nvSpPr>
        <p:spPr/>
        <p:txBody>
          <a:bodyPr/>
          <a:lstStyle/>
          <a:p>
            <a:r>
              <a:rPr lang="en-US"/>
              <a:t>THIS CAN’T BE TRUE------</a:t>
            </a:r>
            <a:br>
              <a:rPr lang="en-US"/>
            </a:br>
            <a:r>
              <a:rPr lang="en-US"/>
              <a:t/>
            </a:r>
            <a:br>
              <a:rPr lang="en-US"/>
            </a:br>
            <a:r>
              <a:rPr lang="en-US"/>
              <a:t>BUT IT IS----</a:t>
            </a:r>
          </a:p>
        </p:txBody>
      </p:sp>
      <p:sp>
        <p:nvSpPr>
          <p:cNvPr id="3" name="TextBox 2">
            <a:extLst>
              <a:ext uri="{FF2B5EF4-FFF2-40B4-BE49-F238E27FC236}">
                <a16:creationId xmlns:a16="http://schemas.microsoft.com/office/drawing/2014/main" xmlns="" id="{D393F650-44AA-1392-C475-A4A26662556E}"/>
              </a:ext>
            </a:extLst>
          </p:cNvPr>
          <p:cNvSpPr txBox="1"/>
          <p:nvPr/>
        </p:nvSpPr>
        <p:spPr>
          <a:xfrm>
            <a:off x="4204800" y="2008800"/>
            <a:ext cx="6801200" cy="2308324"/>
          </a:xfrm>
          <a:prstGeom prst="rect">
            <a:avLst/>
          </a:prstGeom>
          <a:noFill/>
        </p:spPr>
        <p:txBody>
          <a:bodyPr wrap="square" lIns="91440" tIns="45720" rIns="91440" bIns="45720" rtlCol="0" anchor="t">
            <a:spAutoFit/>
          </a:bodyPr>
          <a:lstStyle/>
          <a:p>
            <a:r>
              <a:rPr lang="en-US" sz="2400"/>
              <a:t>The new law now allows the Court to consider whether the financial </a:t>
            </a:r>
          </a:p>
          <a:p>
            <a:r>
              <a:rPr lang="en-US" sz="2400"/>
              <a:t>responsibility of caring for the child has been unreasonably </a:t>
            </a:r>
          </a:p>
          <a:p>
            <a:r>
              <a:rPr lang="en-US" sz="2400"/>
              <a:t>placed on one parent when determining the </a:t>
            </a:r>
          </a:p>
          <a:p>
            <a:r>
              <a:rPr lang="en-US" sz="2400"/>
              <a:t>support obligation. </a:t>
            </a:r>
          </a:p>
        </p:txBody>
      </p:sp>
    </p:spTree>
    <p:extLst>
      <p:ext uri="{BB962C8B-B14F-4D97-AF65-F5344CB8AC3E}">
        <p14:creationId xmlns:p14="http://schemas.microsoft.com/office/powerpoint/2010/main" val="121038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F3020-72D3-544D-9ED3-B729B079CCDA}"/>
              </a:ext>
            </a:extLst>
          </p:cNvPr>
          <p:cNvSpPr>
            <a:spLocks noGrp="1"/>
          </p:cNvSpPr>
          <p:nvPr>
            <p:ph type="title"/>
          </p:nvPr>
        </p:nvSpPr>
        <p:spPr/>
        <p:txBody>
          <a:bodyPr/>
          <a:lstStyle/>
          <a:p>
            <a:r>
              <a:rPr lang="en-US"/>
              <a:t>JUDICIAL DISCRETION</a:t>
            </a:r>
          </a:p>
        </p:txBody>
      </p:sp>
      <p:sp>
        <p:nvSpPr>
          <p:cNvPr id="5" name="TextBox 4">
            <a:extLst>
              <a:ext uri="{FF2B5EF4-FFF2-40B4-BE49-F238E27FC236}">
                <a16:creationId xmlns:a16="http://schemas.microsoft.com/office/drawing/2014/main" xmlns="" id="{A6E95CAF-4431-E020-5C65-060F829BD29D}"/>
              </a:ext>
            </a:extLst>
          </p:cNvPr>
          <p:cNvSpPr txBox="1"/>
          <p:nvPr/>
        </p:nvSpPr>
        <p:spPr>
          <a:xfrm flipH="1">
            <a:off x="4418813" y="997781"/>
            <a:ext cx="5462266" cy="2677656"/>
          </a:xfrm>
          <a:prstGeom prst="rect">
            <a:avLst/>
          </a:prstGeom>
          <a:noFill/>
        </p:spPr>
        <p:txBody>
          <a:bodyPr wrap="square" lIns="91440" tIns="45720" rIns="91440" bIns="45720" rtlCol="0" anchor="t">
            <a:spAutoFit/>
          </a:bodyPr>
          <a:lstStyle/>
          <a:p>
            <a:r>
              <a:rPr lang="en-US" sz="2400"/>
              <a:t>This new law for the first time permits a judge to not follow the usual statutory formula for applying child support. And to decide on a new dollar amount  based upon which parent is taking a greater financial responsibility of caring for the child.</a:t>
            </a:r>
          </a:p>
        </p:txBody>
      </p:sp>
      <p:pic>
        <p:nvPicPr>
          <p:cNvPr id="3" name="Picture 3">
            <a:extLst>
              <a:ext uri="{FF2B5EF4-FFF2-40B4-BE49-F238E27FC236}">
                <a16:creationId xmlns:a16="http://schemas.microsoft.com/office/drawing/2014/main" xmlns="" id="{B864C0B2-DD71-FEA9-59FE-CEF45D442A24}"/>
              </a:ext>
            </a:extLst>
          </p:cNvPr>
          <p:cNvPicPr>
            <a:picLocks noChangeAspect="1"/>
          </p:cNvPicPr>
          <p:nvPr/>
        </p:nvPicPr>
        <p:blipFill>
          <a:blip r:embed="rId2"/>
          <a:stretch>
            <a:fillRect/>
          </a:stretch>
        </p:blipFill>
        <p:spPr>
          <a:xfrm>
            <a:off x="6928465" y="4418414"/>
            <a:ext cx="4521199" cy="2199881"/>
          </a:xfrm>
          <a:prstGeom prst="rect">
            <a:avLst/>
          </a:prstGeom>
        </p:spPr>
      </p:pic>
    </p:spTree>
    <p:extLst>
      <p:ext uri="{BB962C8B-B14F-4D97-AF65-F5344CB8AC3E}">
        <p14:creationId xmlns:p14="http://schemas.microsoft.com/office/powerpoint/2010/main" val="1107109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2C355F-7C75-7413-053C-065295C7EA02}"/>
              </a:ext>
            </a:extLst>
          </p:cNvPr>
          <p:cNvSpPr>
            <a:spLocks noGrp="1"/>
          </p:cNvSpPr>
          <p:nvPr>
            <p:ph type="title"/>
          </p:nvPr>
        </p:nvSpPr>
        <p:spPr/>
        <p:txBody>
          <a:bodyPr/>
          <a:lstStyle/>
          <a:p>
            <a:r>
              <a:rPr lang="en-US"/>
              <a:t>HOW DO I GET THIS CHILD SUPPORT?</a:t>
            </a:r>
          </a:p>
        </p:txBody>
      </p:sp>
      <p:sp>
        <p:nvSpPr>
          <p:cNvPr id="5" name="TextBox 4">
            <a:extLst>
              <a:ext uri="{FF2B5EF4-FFF2-40B4-BE49-F238E27FC236}">
                <a16:creationId xmlns:a16="http://schemas.microsoft.com/office/drawing/2014/main" xmlns="" id="{A0CFB16F-16E5-06E8-7212-0B38F6B21766}"/>
              </a:ext>
            </a:extLst>
          </p:cNvPr>
          <p:cNvSpPr txBox="1"/>
          <p:nvPr/>
        </p:nvSpPr>
        <p:spPr>
          <a:xfrm>
            <a:off x="4550054" y="956180"/>
            <a:ext cx="5223052" cy="5262979"/>
          </a:xfrm>
          <a:prstGeom prst="rect">
            <a:avLst/>
          </a:prstGeom>
          <a:noFill/>
        </p:spPr>
        <p:txBody>
          <a:bodyPr wrap="square" lIns="91440" tIns="45720" rIns="91440" bIns="45720" rtlCol="0" anchor="t">
            <a:spAutoFit/>
          </a:bodyPr>
          <a:lstStyle/>
          <a:p>
            <a:r>
              <a:rPr lang="en-US" sz="2400"/>
              <a:t>Two ways :</a:t>
            </a:r>
          </a:p>
          <a:p>
            <a:endParaRPr lang="en-US" sz="2400"/>
          </a:p>
          <a:p>
            <a:r>
              <a:rPr lang="en-US" sz="2400"/>
              <a:t>1---- as the caregiver/ custodial parent/ or Trustee  can file a petition in Family Court. </a:t>
            </a:r>
          </a:p>
          <a:p>
            <a:endParaRPr lang="en-US" sz="2400"/>
          </a:p>
          <a:p>
            <a:r>
              <a:rPr lang="en-US" sz="2400"/>
              <a:t>2---- serve notice on the non- custodial parent that prior to seeking Court intervention  you would prefer to participate in our Alternative Dispute Resolution process whereby we will negotiate a child support modification based upon the new law and  avoid the stress and expense of going to court.</a:t>
            </a:r>
          </a:p>
        </p:txBody>
      </p:sp>
    </p:spTree>
    <p:extLst>
      <p:ext uri="{BB962C8B-B14F-4D97-AF65-F5344CB8AC3E}">
        <p14:creationId xmlns:p14="http://schemas.microsoft.com/office/powerpoint/2010/main" val="1179484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F9163E-A635-BD85-BBE9-83264185EAC5}"/>
              </a:ext>
            </a:extLst>
          </p:cNvPr>
          <p:cNvSpPr>
            <a:spLocks noGrp="1"/>
          </p:cNvSpPr>
          <p:nvPr>
            <p:ph type="title"/>
          </p:nvPr>
        </p:nvSpPr>
        <p:spPr/>
        <p:txBody>
          <a:bodyPr/>
          <a:lstStyle/>
          <a:p>
            <a:r>
              <a:rPr lang="en-US"/>
              <a:t>FREE  BONUS!</a:t>
            </a:r>
            <a:br>
              <a:rPr lang="en-US"/>
            </a:br>
            <a:r>
              <a:rPr lang="en-US"/>
              <a:t/>
            </a:r>
            <a:br>
              <a:rPr lang="en-US"/>
            </a:br>
            <a:r>
              <a:rPr lang="en-US"/>
              <a:t>Call: 516-746-0180</a:t>
            </a:r>
          </a:p>
        </p:txBody>
      </p:sp>
      <p:sp>
        <p:nvSpPr>
          <p:cNvPr id="12" name="TextBox 11">
            <a:extLst>
              <a:ext uri="{FF2B5EF4-FFF2-40B4-BE49-F238E27FC236}">
                <a16:creationId xmlns:a16="http://schemas.microsoft.com/office/drawing/2014/main" xmlns="" id="{8AD66B98-2694-6583-4832-D1F6CC26E060}"/>
              </a:ext>
            </a:extLst>
          </p:cNvPr>
          <p:cNvSpPr txBox="1"/>
          <p:nvPr/>
        </p:nvSpPr>
        <p:spPr>
          <a:xfrm>
            <a:off x="3592774" y="583062"/>
            <a:ext cx="7865485" cy="5539978"/>
          </a:xfrm>
          <a:prstGeom prst="rect">
            <a:avLst/>
          </a:prstGeom>
          <a:noFill/>
        </p:spPr>
        <p:txBody>
          <a:bodyPr wrap="square" lIns="91440" tIns="45720" rIns="91440" bIns="45720" rtlCol="0" anchor="t">
            <a:spAutoFit/>
          </a:bodyPr>
          <a:lstStyle/>
          <a:p>
            <a:r>
              <a:rPr lang="en-US" sz="2400"/>
              <a:t>Call 516.746-0180 for a Strategy Session by September 22</a:t>
            </a:r>
            <a:r>
              <a:rPr lang="en-US" sz="2400" baseline="30000"/>
              <a:t>nd</a:t>
            </a:r>
            <a:r>
              <a:rPr lang="en-US" sz="2400"/>
              <a:t> </a:t>
            </a:r>
          </a:p>
          <a:p>
            <a:endParaRPr lang="en-US" sz="2400"/>
          </a:p>
          <a:p>
            <a:r>
              <a:rPr lang="en-US" sz="2400"/>
              <a:t>and receive your choice of the following two free bonuses: </a:t>
            </a:r>
          </a:p>
          <a:p>
            <a:endParaRPr lang="en-US" sz="2400"/>
          </a:p>
          <a:p>
            <a:r>
              <a:rPr lang="en-US" sz="2400"/>
              <a:t>A consultation with a financial </a:t>
            </a:r>
          </a:p>
          <a:p>
            <a:r>
              <a:rPr lang="en-US" sz="2400"/>
              <a:t>advisor who  can offer suggestions for planning for the future in these </a:t>
            </a:r>
          </a:p>
          <a:p>
            <a:r>
              <a:rPr lang="en-US" sz="2400"/>
              <a:t>difficult economic times </a:t>
            </a:r>
          </a:p>
          <a:p>
            <a:endParaRPr lang="en-US" sz="2400"/>
          </a:p>
          <a:p>
            <a:r>
              <a:rPr lang="en-US" sz="2400"/>
              <a:t>OR </a:t>
            </a:r>
          </a:p>
          <a:p>
            <a:endParaRPr lang="en-US" sz="2400"/>
          </a:p>
          <a:p>
            <a:r>
              <a:rPr lang="en-US" sz="2400"/>
              <a:t>A consultation with a Life Coach who has lived through difficult family</a:t>
            </a:r>
          </a:p>
          <a:p>
            <a:r>
              <a:rPr lang="en-US" sz="2400"/>
              <a:t>Litigation and can teach you coping mechanisms. </a:t>
            </a:r>
          </a:p>
          <a:p>
            <a:endParaRPr lang="en-US"/>
          </a:p>
        </p:txBody>
      </p:sp>
      <p:sp>
        <p:nvSpPr>
          <p:cNvPr id="3" name="TextBox 2">
            <a:extLst>
              <a:ext uri="{FF2B5EF4-FFF2-40B4-BE49-F238E27FC236}">
                <a16:creationId xmlns:a16="http://schemas.microsoft.com/office/drawing/2014/main" xmlns="" id="{0955C09D-7409-CA72-4A10-ECEA208D27AE}"/>
              </a:ext>
            </a:extLst>
          </p:cNvPr>
          <p:cNvSpPr txBox="1"/>
          <p:nvPr/>
        </p:nvSpPr>
        <p:spPr>
          <a:xfrm>
            <a:off x="202790" y="6175886"/>
            <a:ext cx="11724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Law Office of John </a:t>
            </a:r>
            <a:r>
              <a:rPr lang="en-US" err="1"/>
              <a:t>Zenir</a:t>
            </a:r>
            <a:r>
              <a:rPr lang="en-US"/>
              <a:t>, Esq.                                                                                                                                             john@jmzesq.com</a:t>
            </a:r>
          </a:p>
        </p:txBody>
      </p:sp>
    </p:spTree>
    <p:extLst>
      <p:ext uri="{BB962C8B-B14F-4D97-AF65-F5344CB8AC3E}">
        <p14:creationId xmlns:p14="http://schemas.microsoft.com/office/powerpoint/2010/main" val="180711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ADA2B-7DC5-00C7-F7B4-B2A25DB2C982}"/>
              </a:ext>
            </a:extLst>
          </p:cNvPr>
          <p:cNvSpPr>
            <a:spLocks noGrp="1"/>
          </p:cNvSpPr>
          <p:nvPr>
            <p:ph type="title"/>
          </p:nvPr>
        </p:nvSpPr>
        <p:spPr>
          <a:xfrm>
            <a:off x="289249" y="1123837"/>
            <a:ext cx="4016116" cy="1255469"/>
          </a:xfrm>
        </p:spPr>
        <p:txBody>
          <a:bodyPr>
            <a:normAutofit/>
          </a:bodyPr>
          <a:lstStyle/>
          <a:p>
            <a:r>
              <a:rPr lang="en-US"/>
              <a:t>Current Law</a:t>
            </a:r>
          </a:p>
        </p:txBody>
      </p:sp>
      <p:sp>
        <p:nvSpPr>
          <p:cNvPr id="3" name="Content Placeholder 2">
            <a:extLst>
              <a:ext uri="{FF2B5EF4-FFF2-40B4-BE49-F238E27FC236}">
                <a16:creationId xmlns:a16="http://schemas.microsoft.com/office/drawing/2014/main" xmlns="" id="{FFE7DEFB-EDC2-8B98-B94E-210CD2C8BF09}"/>
              </a:ext>
            </a:extLst>
          </p:cNvPr>
          <p:cNvSpPr>
            <a:spLocks noGrp="1"/>
          </p:cNvSpPr>
          <p:nvPr>
            <p:ph idx="1"/>
          </p:nvPr>
        </p:nvSpPr>
        <p:spPr>
          <a:xfrm>
            <a:off x="5524927" y="1297750"/>
            <a:ext cx="5581083" cy="4642908"/>
          </a:xfrm>
        </p:spPr>
        <p:txBody>
          <a:bodyPr vert="horz" lIns="91440" tIns="45720" rIns="91440" bIns="45720" rtlCol="0" anchor="t">
            <a:noAutofit/>
          </a:bodyPr>
          <a:lstStyle/>
          <a:p>
            <a:pPr marL="269875" indent="-269875"/>
            <a:r>
              <a:rPr lang="en-US" sz="2800">
                <a:solidFill>
                  <a:schemeClr val="tx1"/>
                </a:solidFill>
              </a:rPr>
              <a:t>-Child Support paid up to the age of 21 unless earlier emancipated.</a:t>
            </a:r>
          </a:p>
          <a:p>
            <a:pPr marL="0" indent="0">
              <a:buNone/>
            </a:pPr>
            <a:endParaRPr lang="en-US" sz="2800">
              <a:solidFill>
                <a:schemeClr val="tx1"/>
              </a:solidFill>
            </a:endParaRPr>
          </a:p>
          <a:p>
            <a:pPr marL="269875" indent="-269875"/>
            <a:r>
              <a:rPr lang="en-US" sz="2800">
                <a:solidFill>
                  <a:schemeClr val="tx1"/>
                </a:solidFill>
              </a:rPr>
              <a:t>-Medical coverage MAY be up to the age of 26.</a:t>
            </a:r>
          </a:p>
          <a:p>
            <a:pPr marL="0" indent="0">
              <a:buNone/>
            </a:pPr>
            <a:endParaRPr lang="en-US" sz="2800">
              <a:solidFill>
                <a:schemeClr val="tx1"/>
              </a:solidFill>
            </a:endParaRPr>
          </a:p>
          <a:p>
            <a:pPr marL="269875" indent="-269875"/>
            <a:r>
              <a:rPr lang="en-US" sz="2800">
                <a:solidFill>
                  <a:schemeClr val="tx1"/>
                </a:solidFill>
              </a:rPr>
              <a:t>-No recognition of the fact that that the cost of caring for a child who is developmentally disabled will be the responsibility of the custodial parent.</a:t>
            </a:r>
          </a:p>
          <a:p>
            <a:pPr marL="0" indent="0">
              <a:buNone/>
            </a:pPr>
            <a:endParaRPr lang="en-US" sz="1700">
              <a:solidFill>
                <a:srgbClr val="FFFFFF"/>
              </a:solidFill>
            </a:endParaRPr>
          </a:p>
        </p:txBody>
      </p:sp>
      <p:pic>
        <p:nvPicPr>
          <p:cNvPr id="4" name="Picture 4">
            <a:extLst>
              <a:ext uri="{FF2B5EF4-FFF2-40B4-BE49-F238E27FC236}">
                <a16:creationId xmlns:a16="http://schemas.microsoft.com/office/drawing/2014/main" xmlns="" id="{603D6CC5-7E95-1EFA-03D6-CA8EC904717F}"/>
              </a:ext>
            </a:extLst>
          </p:cNvPr>
          <p:cNvPicPr>
            <a:picLocks noChangeAspect="1"/>
          </p:cNvPicPr>
          <p:nvPr/>
        </p:nvPicPr>
        <p:blipFill rotWithShape="1">
          <a:blip r:embed="rId2"/>
          <a:srcRect l="21246" r="1196"/>
          <a:stretch/>
        </p:blipFill>
        <p:spPr>
          <a:xfrm>
            <a:off x="875024" y="3056609"/>
            <a:ext cx="2852593" cy="2443706"/>
          </a:xfrm>
          <a:prstGeom prst="rect">
            <a:avLst/>
          </a:prstGeom>
        </p:spPr>
      </p:pic>
    </p:spTree>
    <p:extLst>
      <p:ext uri="{BB962C8B-B14F-4D97-AF65-F5344CB8AC3E}">
        <p14:creationId xmlns:p14="http://schemas.microsoft.com/office/powerpoint/2010/main" val="337891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CB5239-5163-B5C5-B655-9696A41C367B}"/>
              </a:ext>
            </a:extLst>
          </p:cNvPr>
          <p:cNvSpPr>
            <a:spLocks noGrp="1"/>
          </p:cNvSpPr>
          <p:nvPr>
            <p:ph type="title"/>
          </p:nvPr>
        </p:nvSpPr>
        <p:spPr>
          <a:xfrm>
            <a:off x="5243097" y="949677"/>
            <a:ext cx="5437187" cy="4792050"/>
          </a:xfrm>
        </p:spPr>
        <p:txBody>
          <a:bodyPr vert="horz" lIns="91440" tIns="45720" rIns="91440" bIns="45720" rtlCol="0" anchor="t">
            <a:normAutofit fontScale="90000"/>
          </a:bodyPr>
          <a:lstStyle/>
          <a:p>
            <a:r>
              <a:rPr lang="en-US" sz="3500">
                <a:solidFill>
                  <a:schemeClr val="tx1"/>
                </a:solidFill>
              </a:rPr>
              <a:t>New York State has recently passed legislation which mandates:</a:t>
            </a:r>
            <a:br>
              <a:rPr lang="en-US" sz="3500">
                <a:solidFill>
                  <a:schemeClr val="tx1"/>
                </a:solidFill>
              </a:rPr>
            </a:br>
            <a:r>
              <a:rPr lang="en-US" sz="3500">
                <a:solidFill>
                  <a:schemeClr val="tx1"/>
                </a:solidFill>
              </a:rPr>
              <a:t/>
            </a:r>
            <a:br>
              <a:rPr lang="en-US" sz="3500">
                <a:solidFill>
                  <a:schemeClr val="tx1"/>
                </a:solidFill>
              </a:rPr>
            </a:br>
            <a:r>
              <a:rPr lang="en-US" sz="3500">
                <a:solidFill>
                  <a:schemeClr val="tx1"/>
                </a:solidFill>
              </a:rPr>
              <a:t/>
            </a:r>
            <a:br>
              <a:rPr lang="en-US" sz="3500">
                <a:solidFill>
                  <a:schemeClr val="tx1"/>
                </a:solidFill>
              </a:rPr>
            </a:br>
            <a:r>
              <a:rPr lang="en-US" sz="3500">
                <a:solidFill>
                  <a:schemeClr val="tx1"/>
                </a:solidFill>
              </a:rPr>
              <a:t>-A non-custodial parent to pay child support to the age of 26 </a:t>
            </a:r>
            <a:br>
              <a:rPr lang="en-US" sz="3500">
                <a:solidFill>
                  <a:schemeClr val="tx1"/>
                </a:solidFill>
              </a:rPr>
            </a:br>
            <a:r>
              <a:rPr lang="en-US" sz="3500">
                <a:solidFill>
                  <a:schemeClr val="tx1"/>
                </a:solidFill>
              </a:rPr>
              <a:t/>
            </a:r>
            <a:br>
              <a:rPr lang="en-US" sz="3500">
                <a:solidFill>
                  <a:schemeClr val="tx1"/>
                </a:solidFill>
              </a:rPr>
            </a:br>
            <a:r>
              <a:rPr lang="en-US" sz="3500">
                <a:solidFill>
                  <a:schemeClr val="tx1"/>
                </a:solidFill>
              </a:rPr>
              <a:t/>
            </a:r>
            <a:br>
              <a:rPr lang="en-US" sz="3500">
                <a:solidFill>
                  <a:schemeClr val="tx1"/>
                </a:solidFill>
              </a:rPr>
            </a:br>
            <a:r>
              <a:rPr lang="en-US" sz="3500">
                <a:solidFill>
                  <a:schemeClr val="tx1"/>
                </a:solidFill>
              </a:rPr>
              <a:t>-If the child is developmentally</a:t>
            </a:r>
            <a:r>
              <a:rPr lang="en-US" sz="3500"/>
              <a:t> disabled </a:t>
            </a:r>
            <a:br>
              <a:rPr lang="en-US" sz="3500"/>
            </a:br>
            <a:r>
              <a:rPr lang="en-US" sz="3500"/>
              <a:t> </a:t>
            </a:r>
          </a:p>
        </p:txBody>
      </p:sp>
      <p:pic>
        <p:nvPicPr>
          <p:cNvPr id="3" name="Picture 3">
            <a:extLst>
              <a:ext uri="{FF2B5EF4-FFF2-40B4-BE49-F238E27FC236}">
                <a16:creationId xmlns:a16="http://schemas.microsoft.com/office/drawing/2014/main" xmlns="" id="{55FD11B2-7245-4C59-32DE-63D451FB8619}"/>
              </a:ext>
            </a:extLst>
          </p:cNvPr>
          <p:cNvPicPr>
            <a:picLocks noChangeAspect="1"/>
          </p:cNvPicPr>
          <p:nvPr/>
        </p:nvPicPr>
        <p:blipFill>
          <a:blip r:embed="rId2"/>
          <a:stretch>
            <a:fillRect/>
          </a:stretch>
        </p:blipFill>
        <p:spPr>
          <a:xfrm>
            <a:off x="-845" y="2431193"/>
            <a:ext cx="3431457" cy="2485177"/>
          </a:xfrm>
          <a:prstGeom prst="rect">
            <a:avLst/>
          </a:prstGeom>
        </p:spPr>
      </p:pic>
    </p:spTree>
    <p:extLst>
      <p:ext uri="{BB962C8B-B14F-4D97-AF65-F5344CB8AC3E}">
        <p14:creationId xmlns:p14="http://schemas.microsoft.com/office/powerpoint/2010/main" val="3496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69953F-BF0D-1562-B2FE-39DDA64DDF41}"/>
              </a:ext>
            </a:extLst>
          </p:cNvPr>
          <p:cNvSpPr>
            <a:spLocks noGrp="1"/>
          </p:cNvSpPr>
          <p:nvPr>
            <p:ph type="title"/>
          </p:nvPr>
        </p:nvSpPr>
        <p:spPr>
          <a:xfrm>
            <a:off x="5074629" y="3758108"/>
            <a:ext cx="6437700" cy="2611967"/>
          </a:xfrm>
        </p:spPr>
        <p:txBody>
          <a:bodyPr vert="horz" lIns="91440" tIns="45720" rIns="91440" bIns="45720" rtlCol="0" anchor="b">
            <a:normAutofit fontScale="90000"/>
          </a:bodyPr>
          <a:lstStyle/>
          <a:p>
            <a:r>
              <a:rPr lang="en-US" sz="5400">
                <a:solidFill>
                  <a:schemeClr val="tx1"/>
                </a:solidFill>
              </a:rPr>
              <a:t>HOW DO I QUALIFY FOR THIS ADDITIONAL CHILD SUPPORT?</a:t>
            </a:r>
            <a:r>
              <a:rPr lang="en-US" sz="5400">
                <a:cs typeface="Calibri Light"/>
              </a:rPr>
              <a:t/>
            </a:r>
            <a:br>
              <a:rPr lang="en-US" sz="5400">
                <a:cs typeface="Calibri Light"/>
              </a:rPr>
            </a:br>
            <a:r>
              <a:rPr lang="en-US" sz="5400">
                <a:cs typeface="Calibri Light"/>
              </a:rPr>
              <a:t/>
            </a:r>
            <a:br>
              <a:rPr lang="en-US" sz="5400">
                <a:cs typeface="Calibri Light"/>
              </a:rPr>
            </a:br>
            <a:r>
              <a:rPr lang="en-US" sz="5400"/>
              <a:t/>
            </a:r>
            <a:br>
              <a:rPr lang="en-US" sz="5400"/>
            </a:br>
            <a:endParaRPr lang="en-US" sz="5400" kern="1200">
              <a:latin typeface="+mj-lt"/>
              <a:cs typeface="Calibri Light"/>
            </a:endParaRPr>
          </a:p>
        </p:txBody>
      </p:sp>
      <p:pic>
        <p:nvPicPr>
          <p:cNvPr id="3" name="Picture 3">
            <a:extLst>
              <a:ext uri="{FF2B5EF4-FFF2-40B4-BE49-F238E27FC236}">
                <a16:creationId xmlns:a16="http://schemas.microsoft.com/office/drawing/2014/main" xmlns="" id="{01331D56-C984-03D8-3324-0093E2860D0E}"/>
              </a:ext>
            </a:extLst>
          </p:cNvPr>
          <p:cNvPicPr>
            <a:picLocks noChangeAspect="1"/>
          </p:cNvPicPr>
          <p:nvPr/>
        </p:nvPicPr>
        <p:blipFill>
          <a:blip r:embed="rId2"/>
          <a:stretch>
            <a:fillRect/>
          </a:stretch>
        </p:blipFill>
        <p:spPr>
          <a:xfrm>
            <a:off x="308077" y="2448369"/>
            <a:ext cx="2743200" cy="2747842"/>
          </a:xfrm>
          <a:prstGeom prst="rect">
            <a:avLst/>
          </a:prstGeom>
        </p:spPr>
      </p:pic>
    </p:spTree>
    <p:extLst>
      <p:ext uri="{BB962C8B-B14F-4D97-AF65-F5344CB8AC3E}">
        <p14:creationId xmlns:p14="http://schemas.microsoft.com/office/powerpoint/2010/main" val="20406304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xmlns="" id="{168D8C5A-D6A8-4B82-A915-65B3BE9DE6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1">
            <a:extLst>
              <a:ext uri="{FF2B5EF4-FFF2-40B4-BE49-F238E27FC236}">
                <a16:creationId xmlns:a16="http://schemas.microsoft.com/office/drawing/2014/main" xmlns="" id="{1A4306A5-A549-4C0D-A7D2-34D4D4A996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3">
            <a:extLst>
              <a:ext uri="{FF2B5EF4-FFF2-40B4-BE49-F238E27FC236}">
                <a16:creationId xmlns:a16="http://schemas.microsoft.com/office/drawing/2014/main" xmlns="" id="{F842EFC3-0363-44AB-9FF8-528788CE6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flight of stairs">
            <a:extLst>
              <a:ext uri="{FF2B5EF4-FFF2-40B4-BE49-F238E27FC236}">
                <a16:creationId xmlns:a16="http://schemas.microsoft.com/office/drawing/2014/main" xmlns="" id="{DA4ECDB0-308A-CFD3-134F-3A39C0A708D9}"/>
              </a:ext>
            </a:extLst>
          </p:cNvPr>
          <p:cNvPicPr>
            <a:picLocks noChangeAspect="1"/>
          </p:cNvPicPr>
          <p:nvPr/>
        </p:nvPicPr>
        <p:blipFill rotWithShape="1">
          <a:blip r:embed="rId2">
            <a:duotone>
              <a:prstClr val="black"/>
              <a:schemeClr val="tx2">
                <a:tint val="45000"/>
                <a:satMod val="400000"/>
              </a:schemeClr>
            </a:duotone>
          </a:blip>
          <a:srcRect t="23372" r="9092" b="1"/>
          <a:stretch/>
        </p:blipFill>
        <p:spPr>
          <a:xfrm>
            <a:off x="20" y="-1"/>
            <a:ext cx="12188932" cy="6858000"/>
          </a:xfrm>
          <a:prstGeom prst="rect">
            <a:avLst/>
          </a:prstGeom>
        </p:spPr>
      </p:pic>
      <p:sp>
        <p:nvSpPr>
          <p:cNvPr id="13" name="Rectangle 15">
            <a:extLst>
              <a:ext uri="{FF2B5EF4-FFF2-40B4-BE49-F238E27FC236}">
                <a16:creationId xmlns:a16="http://schemas.microsoft.com/office/drawing/2014/main" xmlns="" id="{87AC352C-5E2A-4A38-93EC-C16BB7A3FD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761999"/>
            <a:ext cx="4642228" cy="5334001"/>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B674A49-8ED1-59C1-2E1D-35EB4B639E78}"/>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4800" spc="-100"/>
              <a:t>    FOUR CRITERIA</a:t>
            </a:r>
          </a:p>
        </p:txBody>
      </p:sp>
      <p:sp>
        <p:nvSpPr>
          <p:cNvPr id="15" name="Rectangle 17">
            <a:extLst>
              <a:ext uri="{FF2B5EF4-FFF2-40B4-BE49-F238E27FC236}">
                <a16:creationId xmlns:a16="http://schemas.microsoft.com/office/drawing/2014/main" xmlns="" id="{D8D0EEDB-BA46-4219-85CF-43EAA091D7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98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36C5C-4D6C-B688-2342-DF5ABEFCFF7F}"/>
              </a:ext>
            </a:extLst>
          </p:cNvPr>
          <p:cNvSpPr>
            <a:spLocks noGrp="1"/>
          </p:cNvSpPr>
          <p:nvPr>
            <p:ph type="title"/>
          </p:nvPr>
        </p:nvSpPr>
        <p:spPr/>
        <p:txBody>
          <a:bodyPr/>
          <a:lstStyle/>
          <a:p>
            <a:r>
              <a:rPr lang="en-US"/>
              <a:t>Steps 1 and 2</a:t>
            </a:r>
          </a:p>
        </p:txBody>
      </p:sp>
      <p:sp>
        <p:nvSpPr>
          <p:cNvPr id="3" name="Content Placeholder 2">
            <a:extLst>
              <a:ext uri="{FF2B5EF4-FFF2-40B4-BE49-F238E27FC236}">
                <a16:creationId xmlns:a16="http://schemas.microsoft.com/office/drawing/2014/main" xmlns="" id="{DF5E733E-ACF0-55E7-5A2E-A734870053CC}"/>
              </a:ext>
            </a:extLst>
          </p:cNvPr>
          <p:cNvSpPr>
            <a:spLocks noGrp="1"/>
          </p:cNvSpPr>
          <p:nvPr>
            <p:ph idx="1"/>
          </p:nvPr>
        </p:nvSpPr>
        <p:spPr/>
        <p:txBody>
          <a:bodyPr/>
          <a:lstStyle/>
          <a:p>
            <a:r>
              <a:rPr lang="en-US" sz="3200">
                <a:solidFill>
                  <a:schemeClr val="tx1"/>
                </a:solidFill>
              </a:rPr>
              <a:t>1----- The child must be principally dependent upon the custodial parent or caregiver for their maintenance</a:t>
            </a:r>
          </a:p>
          <a:p>
            <a:endParaRPr lang="en-US" sz="3200">
              <a:solidFill>
                <a:schemeClr val="tx1"/>
              </a:solidFill>
            </a:endParaRPr>
          </a:p>
          <a:p>
            <a:r>
              <a:rPr lang="en-US" sz="3200">
                <a:solidFill>
                  <a:schemeClr val="tx1"/>
                </a:solidFill>
              </a:rPr>
              <a:t>2----It must be apparent to the Court that the child is developmentally disabled as defined by the Mental </a:t>
            </a:r>
            <a:r>
              <a:rPr lang="en-US" sz="3200" err="1">
                <a:solidFill>
                  <a:schemeClr val="tx1"/>
                </a:solidFill>
              </a:rPr>
              <a:t>Hygeine</a:t>
            </a:r>
            <a:r>
              <a:rPr lang="en-US" sz="3200">
                <a:solidFill>
                  <a:schemeClr val="tx1"/>
                </a:solidFill>
              </a:rPr>
              <a:t> Law, Section 103  </a:t>
            </a:r>
          </a:p>
        </p:txBody>
      </p:sp>
    </p:spTree>
    <p:extLst>
      <p:ext uri="{BB962C8B-B14F-4D97-AF65-F5344CB8AC3E}">
        <p14:creationId xmlns:p14="http://schemas.microsoft.com/office/powerpoint/2010/main" val="152724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910B20-A056-2DA5-231C-E5551CD0A90C}"/>
              </a:ext>
            </a:extLst>
          </p:cNvPr>
          <p:cNvSpPr>
            <a:spLocks noGrp="1"/>
          </p:cNvSpPr>
          <p:nvPr>
            <p:ph type="title"/>
          </p:nvPr>
        </p:nvSpPr>
        <p:spPr>
          <a:xfrm>
            <a:off x="260234" y="1123837"/>
            <a:ext cx="2947482" cy="4601183"/>
          </a:xfrm>
        </p:spPr>
        <p:txBody>
          <a:bodyPr/>
          <a:lstStyle/>
          <a:p>
            <a:r>
              <a:rPr lang="en-US"/>
              <a:t>Steps 3 and 4</a:t>
            </a:r>
          </a:p>
        </p:txBody>
      </p:sp>
      <p:sp>
        <p:nvSpPr>
          <p:cNvPr id="3" name="TextBox 2">
            <a:extLst>
              <a:ext uri="{FF2B5EF4-FFF2-40B4-BE49-F238E27FC236}">
                <a16:creationId xmlns:a16="http://schemas.microsoft.com/office/drawing/2014/main" xmlns="" id="{5A24C1EE-9A98-2591-9494-2D8D7F2E31E2}"/>
              </a:ext>
            </a:extLst>
          </p:cNvPr>
          <p:cNvSpPr txBox="1"/>
          <p:nvPr/>
        </p:nvSpPr>
        <p:spPr>
          <a:xfrm>
            <a:off x="3676594" y="526504"/>
            <a:ext cx="7186587" cy="5109091"/>
          </a:xfrm>
          <a:prstGeom prst="rect">
            <a:avLst/>
          </a:prstGeom>
          <a:noFill/>
        </p:spPr>
        <p:txBody>
          <a:bodyPr wrap="square" lIns="91440" tIns="45720" rIns="91440" bIns="45720" rtlCol="0" anchor="t">
            <a:spAutoFit/>
          </a:bodyPr>
          <a:lstStyle/>
          <a:p>
            <a:r>
              <a:rPr lang="en-US" sz="2800"/>
              <a:t>3---The Child’s diagnosis must accompanied by a report from a Physician, Licensed Psychologist, </a:t>
            </a:r>
            <a:endParaRPr lang="en-US"/>
          </a:p>
          <a:p>
            <a:r>
              <a:rPr lang="en-US" sz="2800"/>
              <a:t>Registered Professional Nurse, Licensed Clinical Social Worker, or a Licensed Master Social </a:t>
            </a:r>
            <a:endParaRPr lang="en-US"/>
          </a:p>
          <a:p>
            <a:r>
              <a:rPr lang="en-US" sz="2800"/>
              <a:t>Worker under the supervision of one of the above Professionals as authorized by Title 8 of the Education Law.</a:t>
            </a:r>
          </a:p>
          <a:p>
            <a:endParaRPr lang="en-US" sz="2800"/>
          </a:p>
          <a:p>
            <a:r>
              <a:rPr lang="en-US" sz="2800"/>
              <a:t>4---- The Child must reside with the person seeking child support</a:t>
            </a:r>
          </a:p>
          <a:p>
            <a:r>
              <a:rPr lang="en-US"/>
              <a:t>  </a:t>
            </a:r>
          </a:p>
        </p:txBody>
      </p:sp>
    </p:spTree>
    <p:extLst>
      <p:ext uri="{BB962C8B-B14F-4D97-AF65-F5344CB8AC3E}">
        <p14:creationId xmlns:p14="http://schemas.microsoft.com/office/powerpoint/2010/main" val="13084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E0031E-14BD-EA42-C25A-6A29336D6DE3}"/>
              </a:ext>
            </a:extLst>
          </p:cNvPr>
          <p:cNvSpPr>
            <a:spLocks noGrp="1"/>
          </p:cNvSpPr>
          <p:nvPr>
            <p:ph type="title"/>
          </p:nvPr>
        </p:nvSpPr>
        <p:spPr/>
        <p:txBody>
          <a:bodyPr/>
          <a:lstStyle/>
          <a:p>
            <a:r>
              <a:rPr lang="en-US"/>
              <a:t>DISABILITY </a:t>
            </a:r>
            <a:br>
              <a:rPr lang="en-US"/>
            </a:br>
            <a:r>
              <a:rPr lang="en-US"/>
              <a:t>DEFINED</a:t>
            </a:r>
          </a:p>
        </p:txBody>
      </p:sp>
      <p:sp>
        <p:nvSpPr>
          <p:cNvPr id="3" name="TextBox 2">
            <a:extLst>
              <a:ext uri="{FF2B5EF4-FFF2-40B4-BE49-F238E27FC236}">
                <a16:creationId xmlns:a16="http://schemas.microsoft.com/office/drawing/2014/main" xmlns="" id="{A61E9A58-55B9-240A-16ED-AACCD26A4B04}"/>
              </a:ext>
            </a:extLst>
          </p:cNvPr>
          <p:cNvSpPr txBox="1"/>
          <p:nvPr/>
        </p:nvSpPr>
        <p:spPr>
          <a:xfrm>
            <a:off x="3986783" y="941412"/>
            <a:ext cx="7146228" cy="4524315"/>
          </a:xfrm>
          <a:prstGeom prst="rect">
            <a:avLst/>
          </a:prstGeom>
          <a:noFill/>
        </p:spPr>
        <p:txBody>
          <a:bodyPr wrap="square" lIns="91440" tIns="45720" rIns="91440" bIns="45720" rtlCol="0" anchor="t">
            <a:spAutoFit/>
          </a:bodyPr>
          <a:lstStyle/>
          <a:p>
            <a:r>
              <a:rPr lang="en-US" sz="2400"/>
              <a:t>Developmental Disability means a disability of a person which is attributable 2 intellectual disability, cerebral palsy, epilepsy, neurological impairment, familial dysautonomia, Prader- Willi syndrome, or autism, or</a:t>
            </a:r>
          </a:p>
          <a:p>
            <a:endParaRPr lang="en-US" sz="2400"/>
          </a:p>
          <a:p>
            <a:r>
              <a:rPr lang="en-US" sz="2400"/>
              <a:t>Is attributable to any other condition of a person found to be closely related to intellectual disability because such condition results in similar impairment of general intellectual functioning or adaptive behavior to that of intellectually disabled persons or requires treatment and services similar to those required for such person , or...</a:t>
            </a:r>
          </a:p>
        </p:txBody>
      </p:sp>
    </p:spTree>
    <p:extLst>
      <p:ext uri="{BB962C8B-B14F-4D97-AF65-F5344CB8AC3E}">
        <p14:creationId xmlns:p14="http://schemas.microsoft.com/office/powerpoint/2010/main" val="130831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DB253E-FF72-10C8-130B-5F679C59707C}"/>
              </a:ext>
            </a:extLst>
          </p:cNvPr>
          <p:cNvSpPr>
            <a:spLocks noGrp="1"/>
          </p:cNvSpPr>
          <p:nvPr>
            <p:ph type="title"/>
          </p:nvPr>
        </p:nvSpPr>
        <p:spPr/>
        <p:txBody>
          <a:bodyPr/>
          <a:lstStyle/>
          <a:p>
            <a:r>
              <a:rPr lang="en-US"/>
              <a:t>DISABILITY </a:t>
            </a:r>
            <a:br>
              <a:rPr lang="en-US"/>
            </a:br>
            <a:r>
              <a:rPr lang="en-US"/>
              <a:t>DEFINED cont.</a:t>
            </a:r>
            <a:br>
              <a:rPr lang="en-US"/>
            </a:br>
            <a:endParaRPr lang="en-US"/>
          </a:p>
        </p:txBody>
      </p:sp>
      <p:sp>
        <p:nvSpPr>
          <p:cNvPr id="3" name="TextBox 2">
            <a:extLst>
              <a:ext uri="{FF2B5EF4-FFF2-40B4-BE49-F238E27FC236}">
                <a16:creationId xmlns:a16="http://schemas.microsoft.com/office/drawing/2014/main" xmlns="" id="{E05248E5-B693-225B-67A6-3BCD00C4D06F}"/>
              </a:ext>
            </a:extLst>
          </p:cNvPr>
          <p:cNvSpPr txBox="1"/>
          <p:nvPr/>
        </p:nvSpPr>
        <p:spPr>
          <a:xfrm>
            <a:off x="4670310" y="1715624"/>
            <a:ext cx="5808268" cy="3046988"/>
          </a:xfrm>
          <a:prstGeom prst="rect">
            <a:avLst/>
          </a:prstGeom>
          <a:noFill/>
        </p:spPr>
        <p:txBody>
          <a:bodyPr wrap="square" lIns="91440" tIns="45720" rIns="91440" bIns="45720" rtlCol="0" anchor="t">
            <a:spAutoFit/>
          </a:bodyPr>
          <a:lstStyle/>
          <a:p>
            <a:r>
              <a:rPr lang="en-US" sz="2400"/>
              <a:t>Is attributable to dyslexia resulting from a disability described in subparagraph one or two of this paragraph and  originates before such person attained age 22 and has continued or can be expected to continue indefinitely and constitutes a substantial handicap to such persons ability to function normally in society</a:t>
            </a:r>
          </a:p>
        </p:txBody>
      </p:sp>
    </p:spTree>
    <p:extLst>
      <p:ext uri="{BB962C8B-B14F-4D97-AF65-F5344CB8AC3E}">
        <p14:creationId xmlns:p14="http://schemas.microsoft.com/office/powerpoint/2010/main" val="952791272"/>
      </p:ext>
    </p:extLst>
  </p:cSld>
  <p:clrMapOvr>
    <a:masterClrMapping/>
  </p:clrMapOvr>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330</Words>
  <Application>Microsoft Office PowerPoint</Application>
  <PresentationFormat>Custom</PresentationFormat>
  <Paragraphs>57</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Frame</vt:lpstr>
      <vt:lpstr>FINALLY ----   CHILD SUPPORT UP TO THE AGE OF 26</vt:lpstr>
      <vt:lpstr>Current Law</vt:lpstr>
      <vt:lpstr>New York State has recently passed legislation which mandates:   -A non-custodial parent to pay child support to the age of 26    -If the child is developmentally disabled   </vt:lpstr>
      <vt:lpstr>HOW DO I QUALIFY FOR THIS ADDITIONAL CHILD SUPPORT?   </vt:lpstr>
      <vt:lpstr>    FOUR CRITERIA</vt:lpstr>
      <vt:lpstr>Steps 1 and 2</vt:lpstr>
      <vt:lpstr>Steps 3 and 4</vt:lpstr>
      <vt:lpstr>DISABILITY  DEFINED</vt:lpstr>
      <vt:lpstr>DISABILITY  DEFINED cont. </vt:lpstr>
      <vt:lpstr>THIS CAN’T BE TRUE------  BUT IT IS----</vt:lpstr>
      <vt:lpstr>JUDICIAL DISCRETION</vt:lpstr>
      <vt:lpstr>HOW DO I GET THIS CHILD SUPPORT?</vt:lpstr>
      <vt:lpstr>FREE  BONUS!  Call: 516-746-0180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Windows User</cp:lastModifiedBy>
  <cp:revision>4</cp:revision>
  <dcterms:created xsi:type="dcterms:W3CDTF">2022-08-21T14:11:24Z</dcterms:created>
  <dcterms:modified xsi:type="dcterms:W3CDTF">2022-09-20T23:36:18Z</dcterms:modified>
</cp:coreProperties>
</file>